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6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27" autoAdjust="0"/>
  </p:normalViewPr>
  <p:slideViewPr>
    <p:cSldViewPr>
      <p:cViewPr varScale="1">
        <p:scale>
          <a:sx n="36" d="100"/>
          <a:sy n="36" d="100"/>
        </p:scale>
        <p:origin x="100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16:28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21935 5775 418 0,'2'-2'9'0,"3"-4"-7"15,0 0 1-15,-5-1 13 16,0 2-12-16,0-2-4 16,0 1-3-16,0-1-4 0,0 0-22 15,0 2 2-15,0 1 17 16,-5 2 11-16,4 0-1 15,-3 2 1-15,-1-2 1 16,0 2 0-16,-4-2 2 16,-2 1-2-16,0-3 1 15,-6-3 2-15,-2-4-4 0,-6-8 1 16,-4-6 1-16,-10-9-2 16,-12-10 0-16,-8-12 1 15,-11-5 0-15,-9-8-2 16,-5-3 0-16,-9-7 0 15,-2-3 0-15,-5 3 1 16,5 2-1-16,4 9 1 0,14 10 0 16,16 13 0-16,19 15 9 15,16 10 6-15,18 9-2 16,8 11 40-16,15 0 57 16,10 4-89-16,1 9-11 0,1 1 9 15,0 2-8-15,-8 4-11 16,-4-3-3-16,5-12-48 15,4-6-225-15</inkml:trace>
  <inkml:trace contextRef="#ctx0" brushRef="#br0" timeOffset="11219.05">21433 4821 325 0,'-4'0'23'16,"1"-1"-22"-16,-1-3 0 0,-2-2 2 16,1 3-1-16,0-1-1 15,3 1-1-15,0-3 1 16,1 1 1-16,-3-4 11 15,-1-1-1-15,-1-3-2 16,-3-3-6-16,0 2 0 0,1-6-1 16,1 4 0-16,4-2 1 15,3 0 7-15,0-2 3 16,2 1-4-16,9-2-1 16,5-1-2-16,0 1-2 15,5 1-3-15,5-1-2 16,1-1-1-16,3 4 2 0,2-3 0 15,2 2-2-15,4 1 1 16,2 1-1-16,1 2 1 16,0-2-3-16,3 1 1 15,0 5 3-15,3-2 1 16,3 3-1-16,-3 2-1 0,2 1 1 16,-1 3-1-16,-3 2-1 15,2 2 0-15,0 0-8 16,-1 2 1-16,3 9-2 15,1-1 6-15,4 5-6 16,-2 0 9-16,-2 3 1 0,0 0 2 16,-5 2 0-16,-2-3-2 15,-2 3 1-15,-7 0-1 16,0-2 0-16,-8 3 0 16,1 0 0-16,-5 1 0 15,-3 0 0-15,-1 1 0 16,-1 1-1-16,-3 1 1 0,-2 0 0 15,-4 0 0-15,-1-3 0 16,-4 1 0-16,1-1-2 16,-4-1 4-16,0 0-2 15,-6 1 0-15,-2-1 0 0,-5 1 1 16,-1 1-1-16,-1-2 0 16,-3 3 1-16,0 1-1 15,-1-1 1-15,-1 2-1 16,-4-2 0-16,4 3 1 15,-4-2-1-15,0 1 0 0,1-4 0 16,-1 1 0-16,1 1 0 16,-2-1 0-16,2-2 0 15,-3 2 0-15,-1 0 1 16,-2-1-1-16,-1-1-1 16,-2 1 2-16,-4-1-1 15,-3-3 2-15,-1 0-2 0,0-3 2 16,1 0-1-16,-2-2-2 15,-1-3 2-15,-1-1 0 16,1-3-1-16,-9-1 0 16,2-3 0-16,-1-2 1 15,-4 0 0-15,0 0 1 0,1-7-2 16,1-1 0-16,-1-1 0 16,1-1 1-16,7-5-1 15,3 3 1-15,2-5-2 16,4 2 2-16,0-3 0 15,6-3-1-15,-1-3 1 0,2 2 1 16,0-2-1-16,2-2 1 16,2 0 2-16,4-1-2 15,3 1 1-15,2-3 2 16,5-1 1-16,4 0 3 16,5-5-1-16,2 2 1 15,0-1-3-15,7-1 1 0,4-1-2 16,5 0-2-16,1-2-3 15,4 3 0-15,0-2 0 16,6 1-1-16,6 0-2 16,4 2 0-16,5 0 1 15,8 4-3-15,9 3 4 0,11 6-1 16,13 3-14-16,12 7-5 16,18 6-12-16,16 5-44 15,22 0-168-15</inkml:trace>
  <inkml:trace contextRef="#ctx0" brushRef="#br0" timeOffset="13031.43">23929 4553 153 0,'2'0'271'15,"3"0"-245"-15,-2-3-18 16,-1-2-1-16,-2-3 2 16,0 3-3-16,0-2-6 15,-3 1 3-15,-1 1-2 0,1 0-1 16,-1 1 1-16,-1 1-1 16,-2-1 0-16,-6-5 0 15,-9-1-1-15,-12-10-3 16,-19-8 4-16,-28-16 9 15,-26-12 7-15,-27-18-8 0,-24-11-5 16,-15-15-3-16,5-14-21 16,17-13-264-16</inkml:trace>
  <inkml:trace contextRef="#ctx0" brushRef="#br0" timeOffset="16187.43">23471 5939 297 0,'-18'-1'13'16,"2"-10"-11"-16,-3 2 1 16,4 0-2-16,4 0 2 0,2 2-1 15,3-4 18-15,6 4 3 16,-1-5-3-16,1-6-8 16,0 2-6-16,0-6 1 15,0-1-3-15,1-4-3 0,6 2 4 16,5-3-3-16,2 3 0 15,2-2 2-15,7 0-4 16,2 2 2-16,4-1-2 16,5 1 3-16,2 0-2 15,1-2-1-15,2 0 3 16,0 2-3-16,3 0 1 16,2 0-1-16,1 0 2 0,2 3-1 15,2 0 1-15,2 4-2 16,7 2 1-16,1 3-2 15,4 4 2-15,3 0 1 16,4 6-2-16,1 1 1 0,4 2-1 16,1 0 0-16,-1 2 0 15,-2 3 0-15,1 2 1 16,-4-1-1-16,-4-1 1 16,-3 2-2-16,0 3 2 15,-4 0-1-15,1 5 0 0,-5 2 0 16,1 3-1-16,0-1 2 15,-3 5-2-15,0-1 1 16,-1 0 1-16,-6 2-2 16,-6-2 2-16,0 2-2 15,-6-2 1-15,-4 0 0 16,-3 2 0-16,-3-1-1 0,-5-1 0 16,-6 2 0-16,-2-2 0 15,-5 0 0-15,-2 2-1 16,-2-2 1-16,-2 0 0 15,0-1 1-15,-4 1-2 16,-3-1 3-16,-3 1-2 0,-2-2 1 16,-1 1 0-16,-6-1 0 15,-2 2 0-15,-1 1 0 16,-3-2 0-16,-5-2 0 16,-1 1 0-16,-3 1 0 15,-3-6 0-15,-4 2 0 0,0-2 0 16,-1 0 1-16,-2-4-1 15,1 3-1-15,1-3 2 16,-4 1-1-16,2-3-1 16,-3 1 2-16,-4-2 0 15,1-2-1-15,-4 0 1 16,0-3-1-16,1 0 1 0,-1-3-1 16,-2 1 0-16,-2-2 0 15,4 0 0-15,-2 0 0 16,1 0 0-16,1 0 0 15,0 0 0-15,6 0 1 16,-2 0-2-16,2-2 2 0,-3-3-1 16,2-1 0-16,1-1 1 15,-1-1-1-15,3-2 1 16,1 0 0-16,6-1 0 16,1 0-1-16,6 3 0 0,5-2 1 15,1-2-1-15,1-1 1 16,2 0 0-16,-4-6 10 15,0-2-4-15,-3-2-5 16,-1-2 0-16,-3-2 0 16,4-2-2-16,1 3 2 0,4-3 0 15,5 2 0 1,6 4-1-16,4-2 15 0,3-1-6 16,5-1 0-16,2 0 0 15,0 0-3-15,0-3-3 16,7-1-2-16,5-2 1 15,2-2 0-15,6-3 1 0,2-2 1 16,8-1 3-16,6-2-7 16,8 4 0-16,14 2-2 15,20 6 0-15,17 6-7 16,22 4-42-16,27-2-106 16</inkml:trace>
  <inkml:trace contextRef="#ctx0" brushRef="#br0" timeOffset="19656.26">22509 5988 335 0,'0'-7'61'0,"0"-1"-48"0,3 1 5 16,-1 4 1-16,0-1-6 15,-2 2-8-15,1 2-3 16,-1 0-4-16,0 0 0 16,0 0 0-16,-3 2 2 15,-2 9-1-15,-1 3 1 0,1 4 0 16,1 7-1-16,0 7 1 16,2 5 1-16,2 8-3 15,0 5 1-15,0 9 0 16,2 7-1-16,2 3 1 15,0 6 0-15,0 3 0 0,-1-2 1 16,2 0 1-16,-1-4 0 16,-1-3-1-16,2-6 1 15,3-6-1-15,-1-4 2 16,2-8-1-16,1-1 2 16,0-6 2-16,1-4-1 15,-3-6-1-15,0-6-2 0,-3-6 0 16,-3-6 0-16,-2-4-1 15,0-2 2-15,-2-4 1 16,-9-4-2-16,1-7-2 16,-4-8-42-16,2-7-103 0</inkml:trace>
  <inkml:trace contextRef="#ctx0" brushRef="#br0" timeOffset="20359.34">22381 6965 356 0,'0'2'49'16,"0"-1"-44"-16,0 3-7 15,0 3 3-15,2 4-3 16,3 5 1-16,4 6 2 0,2 3 1 16,3 8-2-16,5 5 0 15,0 5 2-15,3 5 7 16,-1 2-4-16,5 0 0 16,-5-6 2-16,0-1-2 15,-3-7 1-15,0-8-3 16,-6-6 3-16,0-4 8 0,-4-8 0 15,-1-4 1-15,1-1-1 16,-1-5 4-16,0 0 0 16,2 0-3-16,2-9-9 15,1-5-3-15,5-4-2 16,-1-5 0-16,4-4 0 0,2-3-1 16,0-6 1-16,7-3-2 15,-4-2 2-15,2-4-2 16,-1 1 1-16,-5 4 0 15,-5-1 2-15,-2 6-3 16,-2 4 1-16,-4 8 2 0,-1 0-1 16,-2 5 1-16,0 4-1 15,-2 3 0-15,-3 2-1 16,4 6-1-16,-4 1 2 16,0 2-2-16,-4 0-4 15,-5 0 3-15,-3 0 1 0,-7 7 0 16,-3 3 1-16,-11 1-2 15,-5-2 3-15,-14 0-2 16,-10-3 2-16,-14-6-2 16,-12 0 2-16,-8-4 0 15,-2-9-1-15,1 3 0 16,11-3 1-16,12 6-2 0,17 7 1 16,23 0-19-16,26 11-32 15,21 10-31-15,38 4-126 16</inkml:trace>
  <inkml:trace contextRef="#ctx0" brushRef="#br0" timeOffset="23374.81">27207 5249 99 0,'-5'3'30'16,"3"-1"-27"-16,-1 0 4 15,1 3 6-15,2 1 3 16,-2 0 3-16,2 0-1 15,0 1-4-15,-1 1-5 0,1-3-2 16,-2 0-2-16,-2 1 4 16,1-5-2-16,-3 1 1 15,2-2 9-15,-1 0 13 16,0-3-13-16,0-5 2 16,1-4 2-16,2 0-5 15,1-3-3-15,1-4 2 0,0 1-1 16,0-4-4-16,0-3-3 15,0-2-2-15,0-4 0 16,0-6 0-16,0-3-1 16,0-5 0-16,0-1 1 0,0-4 1 15,0 2-2-15,0 0 1 16,0-2-2-16,0 0 0 16,1 2 0-16,1-1-3 15,-2 2 0-15,0 0 1 16,0 4-1-16,0-1 1 15,0 6-1-15,-3 1 0 0,-4 4 0 16,2 5 2-16,2 4-2 16,1 5 0-16,-1 5 1 15,1 7-2-15,2 2 2 16,0 1-1-16,-2 4-1 16,-1 0 1-16,1 0-2 0,-4 5 1 15,-1 4 1-15,-2 3-1 16,0 1 1-16,-2 5 0 15,-3 0 0-15,-4 1-2 16,-1 4 2-16,-3 1 0 0,-4 1-1 16,1 0 1-16,-4 1 0 15,2 6 0-15,1-1 0 16,1 3 0-16,-1-2 1 16,1 0-1-16,3-1-1 15,3-8 4-15,1-2-3 16,2-5-2-16,3-5 4 0,3-1-2 15,3-4 0-15,3-1-2 16,0-1 4-16,4-4-2 16,0 2 0-16,0-2 9 15,4 0 15-15,5 0-22 16,5-4 1-16,6 1-3 16,5-3 1-16,6 2 0 0,8 1-2 15,8-1 2-15,5 4 0 16,7 0-4-16,4 0 2 15,5 0-2-15,-1 0 0 16,-4 0 3-16,-4 0-1 0,-9 0 1 16,-10-5 1-16,-8 0 1 15,-6-3 0-15,-6 3-1 16,-1 2 1-16,-5-1-2 16,-1 2-1-16,-4 0 1 15,-1 2 1-15,-1-1-1 16,-1-1 1-16,-4 0-1 0,-2-2-1 15,0-1 2-15,0-2-1 16,-6-6-1-16,-6-3 1 16,-2-3 0-16,-6-4 1 15,-2-2-2-15,-3-6 2 0,-4-1-1 16,-2-5-1-16,-1-2 1 16,-6-10 0-16,-4-2 0 15,-4-8 0-15,0-2 0 16,1-5-2-16,6-4-59 15,11 1-211-15</inkml:trace>
  <inkml:trace contextRef="#ctx0" brushRef="#br0" timeOffset="24812.22">27621 6410 269 0,'10'-3'54'0,"3"-4"-23"16,-2-1-17-16,-1 4 2 15,2-4-7-15,-2 3-5 16,2-2-4-16,3-2 2 16,1 0 0-16,4 2-2 15,5-2 1-15,2 0 0 0,7 2 0 16,2-1-1-16,5 1 1 15,6 0 0-15,1-1 0 16,6 0-1-16,0 1 1 16,7-1 0-16,4-1 0 15,8-1-1-15,8 3 0 16,8 2 0-16,7 1 1 16,8 4 0-16,10 0-1 0,4 0 0 15,8 4 0-15,1 3 0 16,1 2 0-16,2-3 0 15,-9-3 0-15,-1-3 0 16,-6 0 0-16,-3 0 1 0,-5 0 0 16,0-2-1-16,-5 1 0 15,-10-2 1-15,-1 3-1 16,-10 0 0-16,-5 0 0 16,-9 0 1-16,-10 0 2 15,-5-1-2-15,-11-3 2 16,-11-1 3-16,-5 0 9 0,-7-3 9 15,-6 1 0-15,-2 0-9 16,-4 0-8-16,-3 1-1 16,0 3-3-16,-2 3-1 15,0 0-4-15,0 0 0 16,-4 5-24-16,1 3-36 0,3-5-111 16</inkml:trace>
  <inkml:trace contextRef="#ctx0" brushRef="#br0" timeOffset="27531.01">25963 5164 246 0,'5'-4'5'0,"2"-3"19"15,0-4-11-15,-2 4 27 16,2 0-22-16,0-1-5 16,1 0-4-16,-1 0-2 15,0 2 9-15,0-3-5 0,-2 1-2 16,1 1-2-16,-3 0-1 15,1 0 0-15,-2-1 1 16,-2 0-2-16,0 3-3 16,0 0 0-16,0-1 0 15,0 2-1-15,0 3 0 16,0 1 0-16,0 0-2 0,0 0 0 16,0 1-1-16,-2 9-1 15,-3-2 2-15,-1 3 0 16,-1 2 1-16,-2 0 0 15,-2 6 0-15,0-1 0 16,1 3 0-16,1 3 0 0,-3 7-1 16,4 3 1-16,1 5 0 15,-1 2 0-15,-1 3 0 16,-1 3 0-16,-3-1 1 16,-5-1-1-16,-2-1-2 15,-3-1 4-15,-3 2-2 0,-3 2-1 16,2-1 1-16,-2 2 1 15,4-2 0-15,3 2-1 16,4 2 0-16,5 0 1 16,6 0 0-16,4-3 1 15,3-3-1-15,0-1 1 16,0-7 0-16,0-6 3 0,0-3-2 16,0-6-1-16,0-3 0 15,0-1 0-15,0-7-1 16,0 1 2-16,0-6-2 15,0-1 1-15,0-2 1 16,0-2 0-16,0 0 1 0,3-10 0 16,8-9-40-16,2-13-174 15</inkml:trace>
  <inkml:trace contextRef="#ctx0" brushRef="#br0" timeOffset="28421.58">25902 4866 264 0,'0'-6'-11'15,"5"1"45"-15,-1 0-29 16,2 3 0-16,1 2 4 16,2 0-9-16,6 0 4 15,5 7-1-15,6 4-2 0,4 2 1 16,8 0 0-16,2 2-1 15,3-1 1-15,-1 4 0 16,0-5 0-16,-4-1-1 16,-4-3 3-16,-7-4 6 15,-5 1 11-15,-5-5-7 0,-4-1-7 16,-2 0-1-16,-6 0-5 16,0 0 0-16,0 2 0 15,2 0-1-15,-2 1 0 16,-2 3-1-16,1 3-1 15,1 0 1-15,-3 1-1 0,-1 3-3 16,-1 1 0-16,0 3 3 16,-1 2 2-16,-6 2 1 15,2 1 1-15,-1 6-1 16,3 6 0-16,-2 3-1 16,4 5 1-16,-1 3 0 15,-2 4 0-15,3 2-1 0,-1-1 0 16,-1 4 1-16,1-2-2 15,-3-1 2-15,-2 1 1 32,-1-2-1-32,-1 0-1 0,-1 0 2 0,-4-2-1 0,4-2 1 15,0 1-1-15,-4 0 0 16,6-3 0-16,-4-1-1 16,4 0 1-16,1-4 1 15,1-2-2-15,3-2 2 16,-1-7-1-16,0 0 1 15,1-6-1-15,-3 0 0 0,1-7-1 16,-4-1-1-16,-2-4-5 16,-6-5 9-16,-5-2 14 15,-5-3 3-15,-7 0-9 16,-6 0-2-16,-3-7-3 16,-2-4-2-16,-2 3-2 0,1-3-1 15,-1 1 1-15,-1-1-1 16,-1 0-2-16,-1 0 2 15,0 2-1-15,-1 2 1 16,5 2 0-16,4 3 1 0,11 2-4 16,12 9 4-16,19 12-4 15,14 5-53-15,35 3-255 16</inkml:trace>
  <inkml:trace contextRef="#ctx0" brushRef="#br0" timeOffset="49813.02">10265 10381 320 0,'0'0'16'0,"-2"-6"6"16,-5 1-4-16,-5 2-7 0,-4-3-6 15,-8 3-3-15,-5 0 0 16,-7-5-1-16,-3 1 0 15,-3 2 0-15,-2-1-1 16,1 1 2-16,-1-1-2 16,5 3 0-16,-3 1 0 0,1 2 1 15,-3 0-2-15,-2 0 1 16,-5 4 1-16,-5 3-1 16,-3-3 0-16,-4 1 0 15,-7-2 1-15,-4 1-1 16,1-2 1-16,-5-1-1 15,3-1 0-15,-4 3 0 0,4-3 0 16,-3 0 3-16,0 0-4 16,-5 0 2-16,-5 0 1 15,-2 0-3-15,-5 0 1 16,-7-6 0-16,-2-1 1 0,-6-2-1 16,-4 2 0-16,-2 0 1 15,1 0-1-15,-2 1 1 16,2 1 1-16,3-1 1 15,-2 3 1-15,1-1 1 16,0 3 1-16,0-3 2 16,-4 4 3-16,-3-1 1 15,-1 1-2-15,-3 0-2 0,2 0-2 16,-2 0-5-16,5 3 0 16,4 0 0-16,3 1 0 15,5-2-1-15,5-1 2 16,7 1-2-16,12 0-1 0,7-2 2 15,11 2 0-15,13-1 1 16,16-1-2-16,12 3 1 16,16-2-1-16,15 5-8 15,36-3-12-15,22-1-9 0,25-4-181 16</inkml:trace>
  <inkml:trace contextRef="#ctx0" brushRef="#br0" timeOffset="51281.97">10262 11175 365 0,'-18'1'8'0,"-4"-1"-8"0,-6 0 0 15,-12 0 1-15,-7 0 0 16,-4 0 0-16,-3 0 0 15,-2 0-1-15,0 0 0 16,-2 0 1-16,5 0-1 16,-3 0 1-16,1 0-1 15,-3 0 0-15,-3 0 0 0,-5 0 1 16,-6 0 3-16,-7 0-3 16,-6-1 2-16,-8-3-3 15,-2-1 1-15,-4 1 0 16,-3-1-1-16,-3-3 0 15,3 3 2-15,0-4-3 0,-4 2 1 16,4 2 1-16,-3 0 1 16,1-2 7-16,-6 1 1 15,-2-1 7-15,-4 2-9 16,-6-2-4-16,-3 1-1 16,-4-1 0-16,-4 2-2 0,3-1 0 15,-1-1-1-15,6 1 1 16,-3 0-1-16,6 0 0 15,3-1 0-15,1 0 1 16,-1 2-2-16,0-2 2 16,0-1 0-16,-3 1-1 15,-4 0 3-15,-2 0 7 0,-1 0-2 16,0 1-3-16,5 3-2 16,2-1-2-16,12 0-1 15,9 3 3-15,13 1-3 16,12 0-1-16,14 0 1 15,14 0-2-15,14 1-17 0,14 7-11 16,14 2-32-16,12 3-63 16,22-4 2-16</inkml:trace>
  <inkml:trace contextRef="#ctx0" brushRef="#br0" timeOffset="52360.04">11076 12041 300 0,'-68'0'4'16,"2"0"-2"-16,-7 0 8 16,-10 0 8-16,-3-3-10 15,-10-2-1-15,-4 1 1 16,-2-2-2-16,-3 1-1 0,0 2 0 15,-5-1-1-15,3 1 6 16,-5-1-7-16,1 3 0 16,-1-2-2-16,-3 0 1 15,1 0-2-15,-3 2 0 0,-5-4 0 16,2 3 0-16,-4-1 1 16,0-2-1-16,-3 0 0 15,1 2 1-15,-1-2-2 16,-2 0 2-16,-2-1-1 15,1 1 0-15,-6-3 1 0,2 3-2 16,0-3 1-16,-3 0 1 16,1-1-1-16,3 2 0 15,-1 0 2-15,2-2-4 16,1 4 4-16,-1-2-2 16,0-1 1-16,3 1 6 15,-6 0 5-15,5-1-3 0,1-3 1 16,0 0-2-16,5-2 4 15,2 1-5-15,2-1 2 16,4 1-1-16,6-1-1 16,1 5 2-16,7-1-3 0,4 6-2 15,4-2-1-15,6 5-3 16,5 0 2-16,7 6-2 16,7 5 1-16,16 10-1 15,22 2-3-15,31-3-50 16,32-20-148-16</inkml:trace>
  <inkml:trace contextRef="#ctx0" brushRef="#br0" timeOffset="68452.04">5621 10273 320 0,'-5'0'14'0,"2"-6"-10"16,1 2 1-16,0-1 16 15,-3 0-9-15,-2-1-9 16,-5 1 3-16,-1-2-3 16,-2 1-2-16,-1-2 0 0,1 0 3 15,1 1-4-15,4 0 2 16,0 2 0-16,3-4 5 15,4 2 8-15,3-2 6 16,-2-2 0-16,2-1-3 16,0-5-7-16,0 5-5 0,2-6-1 15,3 0-2-15,2 0-2 16,8-3-3-16,-1 0-1 16,4-3-1-16,7 0 2 15,6-4-7-15,5 4 6 16,8-5-2-16,7 0-2 15,5 1 6-15,3 3 7 0,5 0-10 16,1 2 4-16,5 0 6 16,-2 3-3-16,6-1-3 15,-1 5 0-15,0-3 1 16,9 4-2-16,1-1 2 16,5 2-6-16,3-3 6 0,4 3 1 15,6-1-3-15,-1 3 3 16,0 3-1-16,-4 1 0 15,-1 4 0-15,-1-2 0 16,-3 5-1-16,-1 1 2 0,4 0 0 16,-6 1-1-16,2 6 0 15,-5 3-1-15,1 0 0 16,3 2 1-16,-5 3-2 16,-4-1 1-16,2 4 0 15,-9-4 0-15,-4 4 0 16,-11 2 1-16,-5-2-1 0,-8 1 0 15,-9 3 1-15,-7 3-1 16,-2 0-1-16,-8 5 0 16,-6 0 0-16,-4 1 0 15,-6 3 0-15,-3-2 1 16,0 0 0-16,-7 2-1 0,-10-4 0 16,-3 4 0-16,-7-2 1 15,-6 0-2-15,-5 2 3 16,-5 0 1-16,-9-2 0 15,-6 0-7-15,-2-2 9 16,-9 1-1-16,-2-4-2 0,-7 0-1 16,-2-5 2-16,-9 0 0 15,0 2-2-15,-6-5 0 16,-1 1 0-16,-4-3 0 16,-3 1 1-16,6 0-1 15,-1-2 0-15,-1-2 0 0,2-3 1 16,0 0-2-16,3-4 2 15,-1 0-1-15,2-4 3 16,1-2-1-16,1-1 0 16,1 0 0-16,-2 0-1 15,3-6 1-15,1-3 1 16,3-2-3-16,4-1 2 0,6-1-1 16,7-4-1-16,5-1 0 15,9-2 0-15,5-2 1 16,10-2-1-16,7-4 1 15,7-3 1-15,9-6 2 16,8-3 8-16,8-4-2 0,10-6 1 16,19-3-8-16,20 1-5 15,27-2-3-15,33 2-2 16,42 4-32-16,41-2-23 16,42 2-98-16</inkml:trace>
  <inkml:trace contextRef="#ctx0" brushRef="#br0" timeOffset="72608.01">5483 10711 292 0,'0'-12'25'0,"0"-5"-4"16,0 3-6-16,0-4 1 15,0 5-10-15,0-2-4 16,0-2 0-16,0 4-2 16,0-1 1-16,9-3-7 15,6 2-4-15,4-3-10 0,6 0 11 16,6-2 20-16,5 2-9 16,7-2 1-16,4 3 2 15,3-1 0-15,8 1 2 16,5 2-4-16,6 0-1 15,9 3 1-15,6-3-3 0,9 3 1 16,3-1-3-16,11 1 2 16,2 2 1-16,3-1 0 15,3 2 4-15,2 1 6 16,-1 3-2-16,1 3-1 16,0 1-3-16,2 1-1 15,-4 0-3-15,-1 0 1 0,1 7-2 16,1 4 2-16,-7-3-2 15,0 7 0-15,-1 1 1 16,-5 0 0-16,-3 2 2 16,-5 1 2-16,-3 4-2 15,-8-1 0-15,-7 1-1 0,-6 4-2 16,-7 1 1-16,-6 3-2 16,-8-1 2-16,-3 2-3 15,-8 2 1-15,-7-2 3 16,-6 3-2-16,-9 0-2 0,-4 0 3 15,-9 1-2-15,-4-3 6 16,-6 3-3-16,-12 0-1 16,-7-2 2-16,-9 0 1 15,-7-2-3-15,-8 0 0 16,-4-1 2-16,-5-1-1 16,-8-3-1-16,-5-1 0 0,-7-4 0 15,-5 3 0-15,-7-2 0 16,-3 0 0-16,-6-2-1 15,-1 1 1-15,-5-3-1 16,-4 1-1-16,1 2 1 16,-5-4 1-16,0 1-1 0,-2 0 0 15,2-2-1-15,0-1 2 16,-3-2-2-16,1-1-2 16,1-3 6-16,-1-1 0 15,-2-2 2-15,4-1-3 16,-5-3-1-16,-1-3 0 0,1 0 1 15,-1 0-1-15,4-1 1 16,2-7-1-16,3-4 5 16,5-2-3-16,10-4-2 15,3-6-1-15,6 0 1 16,8-5 7-16,10-3-5 16,2-2-2-16,10-4 0 0,8-1 0 15,4-2-1-15,8-4 2 16,9-1-1-16,10-5-1 15,6-3-2-15,11-2 0 16,1-1-9-16,23-1-5 16,12 1-4-16,11-1 0 0,16-1 3 15,17 4-1-15,17 3 9 16,20 5 1-16,20 0-5 16,24 8 3-16,19 7 5 15,25 5-2-15,26 7-72 16,22 7 7-16,18 5-100 0</inkml:trace>
  <inkml:trace contextRef="#ctx0" brushRef="#br0" timeOffset="74061">5320 11491 384 0,'0'-19'28'16,"7"-2"-24"-16,-1-4 10 16,0 4 21-16,2-3-14 15,-2 3-16-15,2-2-3 0,3 0-2 16,4 1 2-16,5 1-2 15,8-1-4-15,7-1-3 16,11 0-7-16,6 1 4 16,9 1-7-16,5 0 17 0,4 1 1 15,6-1 0-15,4 1-1 16,3 0 1-16,5 1 1 16,6 3-1-16,1 4-2 15,5-1 5-15,5 4-5 16,6 2 1-16,6 3 0 15,1 2 0-15,4 2 1 0,2 0-3 16,-3 0 4-16,1 6-2 16,-8 5-1-16,-1 1 2 15,-4 4 2-15,-6 2-2 16,-7 4 0-16,-8-2-2 16,-7 4 2-16,-10-3-1 15,-10 4 0-15,-6-1 0 0,-9 0 0 16,-5 3 0-16,-8 2-1 15,-9 1 0-15,-5 2-1 16,-7 2 4-16,-4 0-1 16,-8 0 0-16,0 2 0 0,-10 0 0 15,-7-1 0-15,-9 1 3 16,-4-1-5-16,-9 0 3 16,-10-2 0-16,-7 3 0 15,-5-2 2-15,-12-2-3 16,-9-2 2-16,-4 1-2 0,-6-5 0 15,-4-1-1-15,-5 0 1 16,-3-3-1-16,0-4 0 16,-4 3 2-16,0-3-2 15,-2-8 0-15,-2 3 1 16,-3-3-2-16,0-6 1 16,0-1 2-16,-2-3-2 15,-1 0 0-15,1 0 2 0,-1-5-2 16,6-5 0-16,1-5 3 15,5 1 3-15,8-5-6 16,2-3 0-16,10-2 0 16,5-5 0-16,6-3 0 0,9-6 1 15,8-3 0-15,6-1 1 16,11-7-2-16,8 1 1 16,10-4-2-16,12-1 2 15,11-5-5-15,7-2 3 16,24-4 1-16,17-1-2 0,18-4 0 15,20-1 4-15,24-1 2 16,25 3 1-16,23 2-3 16,30 9-1-16,26 7 1 15,38 15-4-15,25 4-52 16,31 4-79-16</inkml:trace>
  <inkml:trace contextRef="#ctx0" brushRef="#br0" timeOffset="76107.83">12021 12598 316 0,'0'-7'9'16,"2"-2"-6"-16,-2 2 14 16,0 1-1-16,0 1-9 15,-5 0-3-15,-4 1 4 0,0 1-2 16,-2-1 1-16,-1 4-1 16,-3 0 2-16,-1 0-4 15,-4 0-2-15,-2 6 3 16,-7 2-4-16,-6 1 0 15,-6-1 0-15,-5 2 1 0,-5-1-1 16,-10-2 0-16,-5 2-1 16,-7-2 1-16,-5-1 0 15,-5 1-1-15,-9-2 0 16,-1 0 2-16,-6 1-2 16,-4-5 0-16,-6 1 1 15,-4-2 0-15,-1 0-2 0,-9 0 4 16,3 0 3-16,1 0 2 15,1-2 4-15,5 1-2 16,9 1-5-16,5 0-2 16,9 0-1-16,11 0 0 15,12 0-1-15,14 0-1 16,8 0 1-16,13 0 0 16,11 0-1-16,8 0 0 0,11 0-17 15,2 0-16-15,25 0-25 16,9-2-54-16</inkml:trace>
  <inkml:trace contextRef="#ctx0" brushRef="#br0" timeOffset="76576.55">11851 12817 323 0,'-30'0'-10'16,"-4"-3"20"-16,-10-3-7 15,-6 3-1-15,-9-1 8 0,-6 3-9 16,-12-1 4-16,-6 0 2 16,-6 0 3-16,-14-1-2 15,-3 3-4-15,-9 0 2 16,-3 0 0-16,-6 0-5 16,-5 0 2-16,1 2-3 0,3 3 1 15,1-2 1-15,5 3-2 16,9-1 1-16,13-1-1 15,7 1 3-15,15-1 5 16,11-1 2-16,15 2-4 16,13 1-2-16,11 0-3 0,9 0-1 15,7 1 1-15,5 2-3 16,4 4-3-16,0 0 0 16,0-5-69-16,0-4-111 15</inkml:trace>
  <inkml:trace contextRef="#ctx0" brushRef="#br0" timeOffset="78717.01">4430 12648 231 0,'3'0'110'0,"2"-2"-96"15,-1-5-15-15,-4 0 13 16,0 2 10-16,0-6-9 0,0 0-7 16,0-3 1-16,0-2 0 15,-4-5-1-15,4-3-3 16,-1-2 1-16,1-5-1 15,0-1-1-15,0-4 0 16,0-5-2-16,-4 0 1 16,1-3 0-16,-1-5 0 0,-4-1 0 15,1-1 6-15,-1-1-1 16,1-2-2-16,-3 3 1 16,1-3-3-16,2 2 2 15,-1 1 1-15,1 0 2 16,4 2 1-16,-1 3 7 0,4 6 13 15,0 5-18-15,0 6-8 16,0 6-2-16,0 3 1 16,0 10 1-16,4-1-2 15,6 6 0-15,2 1-3 16,10 3-5-16,8 1-9 16,13 0 8-16,14 0 6 0,10 0 3 15,12 3 0-15,11 4 0 16,5 1 1-16,9 0 0 15,2 3-2-15,3 2 0 16,3-1 2-16,-5 2 0 0,2-2-2 16,-9 3 1-16,-3-5 1 15,-9 5-1-15,-9-5 0 16,-9 0-1-16,-14-3 2 16,-12 1 0-16,-11-4-3 15,-13 2 4-15,-6-1-4 0,-11 0 1 16,-1 3-3-16,-2 2 3 15,0 1 1-15,-5 1-1 16,-4 6 1-16,-2-2 1 16,0 7-1-16,-1 1 0 15,-3 1 0-15,5 5 0 0,-3 1 1 16,4 2-1-16,2 3-1 16,2 4 1-16,-1 7 1 15,5 1-2-15,-1 6 1 16,0-3 1-16,2 6-1 15,0-1-1-15,-4-3 1 16,4-1 0-16,-2-2 0 0,-3-4 0 16,1-5 1-16,-3-2-2 15,2-5 2-15,-8-3-2 16,2-4 2-16,-7-3 0 16,-3-2-2-16,-6-2 2 15,-7-6-1-15,-8-5 14 0,-11-6-5 16,-14-3 0-16,-13 0-1 15,-12-11-3-15,-14-4-2 16,-5-3-2-16,-6-4 1 16,-4 1-2-16,3 1 2 15,9-1-2-15,6 3 0 0,15-2 0 16,20 6 0-16,21 0 1 16,27 6-2-16,26-2-4 15,44-10-72-15,45-19-252 16</inkml:trace>
  <inkml:trace contextRef="#ctx0" brushRef="#br0" timeOffset="88811.5">26942 9989 90 0,'0'0'12'0,"0"0"-9"16,2 0 7-16,-2 0-1 15,0 0 0-15,0 0 0 16,0 0 10-16,0-2-4 16,-2 0-12-16,-3 0-2 15,-1 0 1-15,-3 0 4 16,2 2-3-16,-2 0-1 0,0 0 0 15,0-1 1-15,-3 1 3 16,-1-2-1-16,2 2 1 16,-2-2-3-16,1 2 0 15,0 0-2-15,2 0 0 16,3 0 0-16,2 0-1 0,0 0-1 16,1 2 1-16,3-2-1 15,-1 2 2-15,2-2 7 16,0 0 1-16,-2 1-3 15,2-1 1-15,-4 0 0 16,2 0 3-16,0 0-3 0,-1 0-2 16,3 0-2-16,-2 0-1 15,2 0 0-15,0 0 20 16,0 0 9-16,0 0-1 16,0 0-3-16,2 0-16 15,3 0-6-15,1 0-2 0,1 0 2 16,0 0-1-16,0 0-1 15,3 0-1-15,0 0 0 16,-1-1 3-16,4-1-1 16,-1-1 0-16,0-1 2 15,3 0 1-15,-1 1-3 0,3-3 1 16,2 3-2-16,1-3-2 16,0 1 2-16,4 2 0 15,-2-3-1-15,2 1 0 16,3-2-1-16,-2 1 3 15,2 1-3-15,2 0 1 16,-1-3-1-16,2 3-1 0,5 0 3 16,-1 1-2-16,4 1 0 15,-2-3 2-15,3 3-2 16,1-1 0-16,1 0-1 16,0 1 0-16,1 0 1 0,-1 1 0 15,0-4 1-15,-1 2 2 16,-3 3-2-16,1-3-2 15,3 3 2-15,-1-1-1 16,-1 2-1-16,-1-2 0 16,-1 0 1-16,0-1 0 15,-5-1-1-15,-3-1 0 0,-5 1 0 16,-3-3 1-16,-5 2 0 16,-2 1 0-16,-2 0-1 15,0 1 2-15,-5 1 2 16,-2 0-2-16,-2 1-2 15,1 1 0-15,-2 0 0 16,-2 0 0-16,0 0-2 0,0 1-8 16,0 8-11-16,0 2-11 15,-7 3-21-15,-4-3-45 16,-2-1-1-16</inkml:trace>
  <inkml:trace contextRef="#ctx0" brushRef="#br0" timeOffset="89561.44">26732 10305 229 0,'0'0'18'0,"0"-4"-19"0,2-1 6 15,3 2 1-15,2 2-3 16,1-1-2-16,2 0 0 16,5 0-1-16,1 2 2 15,4 0-5-15,4 0 4 16,1 0-2-16,4 0 8 0,2 0 1 15,3 0 8-15,0 0-8 16,1 0-5-16,6-1 1 16,-2-5 3-16,5-3 2 15,2-1-2-15,1 1-3 16,6 0 5-16,1 0-2 0,2 2 7 16,2-4-7-16,1 4-1 15,2-2-3-15,-2 2 5 16,-5-6 3-16,-2 3 2 15,0-4-3-15,-5-3-1 16,-4 2 3-16,2-2-2 16,-2 1-5-16,-2 4 3 0,0-3-3 15,-5 5 3-15,-2-1-1 16,-1 4-2-16,-5 1 0 16,-4 1 1-16,-2 4-4 15,-2-3 1-15,-6 0 0 0,-4 2-2 16,1 1 7-16,-4-1-1 15,-1-2 0-15,-3 3 2 16,-1-1-2-16,0 2-3 16,-2 0-1-16,1 5-7 15,7 10-39-15,10-5-34 16,10-10-204-16</inkml:trace>
  <inkml:trace contextRef="#ctx0" brushRef="#br0" timeOffset="94811.18">25232 9461 180 0,'0'5'-8'16,"-2"-2"12"-16,-1 0-3 15,1 3 0-15,-3-2-1 16,3 0 1-16,1-1 0 16,-1 1 0-16,0-1 2 15,0-1 1-15,2 1 1 0,-1-1-2 16,1 0 2-16,-2 0-2 15,-1-1 3-15,3-1 3 16,0 0-5-16,0 0 59 16,0 0-1-16,0-5-28 15,0-4-18-15,0 1-1 0,0-6 1 16,5 0-7-16,-4 0-1 16,5-2 3-16,0-1-3 15,0-1-4-15,2 0 0 16,4-1-1-16,0-3-1 15,1 1 1-15,3-3 1 16,2 1-1-16,0-3 4 0,0 0 0 16,4-2-1-16,0-2 0 15,4-1 0-15,1 1 3 16,2-1 0-16,-2 1-2 16,1 2-3-16,-1-1 0 0,4 2-2 15,-1 2 0-15,1 2-1 16,3-2 0-16,0 4-1 15,2 0-1-15,1-1 4 16,4 4-3-16,-1-2 0 16,1 6-2-16,3 2 2 15,-1 1-2-15,1 2 4 0,3 4-4 16,2 1 2-16,-2 3 0 16,-2 1 4-16,-4 0-3 15,2 0-2-15,-3 0-1 16,1 5 6-16,-5 6-4 15,3 1 1-15,-2 1-2 0,-3 4 0 16,1 5 0-16,-2-1-3 16,-3 2 3-16,-1 3 3 15,-4 0-2-15,0-1 0 16,-5 4-1-16,0-3 1 0,-5 6-1 16,2 3 0-16,-3 2 1 15,1 0 1-15,-5 4-4 16,1 2 3-16,0 1 2 15,-2 1-2-15,-2 0-2 16,1 3 1-16,-3-2 1 16,-3 2 1-16,-1-2-2 15,-1-2 2-15,0 0-1 0,0-3 2 16,-5 2-2-16,-5-2 1 16,2 4-2-16,-4 1 3 15,0 1-2-15,-3-1 0 16,0 0 0-16,-1-1 1 15,-2-2-1-15,0 0 0 0,0-3 0 16,-4 0 0-16,1-1 0 16,-2 1 1-16,-1-5-1 15,-3 1 0-15,-2-6-1 16,-1-1 1-16,-4-3 1 16,0-4-1-16,-4-3 2 0,2 1-2 15,-2-4 0-15,-1-2 0 16,1 1 0-16,-1-4 1 15,0 1-1-15,4-5 1 16,-3 0-1-16,1 0 1 16,-1-3-1-16,2-2 1 0,2-2-1 15,-2 0 0-15,2 0 0 16,-4-10 0-16,3 0 1 16,-1-1 0-16,-3-5 0 15,4 1-1-15,-1-2 1 16,2 1-2-16,-4-4 3 15,8 1-3-15,1 1 3 0,2-1-1 16,3-3-1-16,2 1-1 16,5-4 2-16,-1 0 1 15,2-5 0-15,-1-1-2 16,2-5 2-16,-4-1 0 0,1-1 1 16,1 1-2-16,0 1-1 15,5-1 1-15,1-1 1 16,4 4-1-16,3-2-1 15,2 1 1-15,2 1-1 16,0-2 1-16,7 3-1 16,5-3 2-16,0 2 0 0,3 0 1 15,-1-4 1-15,1-1 2 16,0 0-2-16,4 0-2 16,-4-2-1-16,5-2 3 15,-1 1-3-15,3 3 2 16,4-2-1-16,1-3 1 0,1 0-3 15,6-3 2-15,0 1 0 16,2-4 2-16,-2 2-3 16,0-1 0-16,0 9-1 15,1-2-1-15,3-2-37 0,11-2-68 16,24-14-287-16</inkml:trace>
  <inkml:trace contextRef="#ctx0" brushRef="#br0" timeOffset="111890.88">23642 11685 127 0,'7'-6'179'0,"0"-6"-161"16,-2 1 19-16,0 1 9 16,0-1-12-16,-4 4-13 15,1 0-13-15,-2 1-1 16,0 3-5-16,0 1-1 15,0 1-1-15,0 1-1 0,0 0-4 16,2 3-6-16,0 9 11 16,1 6 1-16,1 5 0 15,-1 11 1-15,-1 5 0 16,-2 6-2-16,0 4 0 16,-2 4-1-16,-8 3 2 15,-4 7-1-15,-3 3 1 16,-1 2-1-16,0-1 1 0,0 3-1 15,6-4 1-15,-1-2-1 16,4-2 1-16,5-4-1 16,4-6 0-16,0-6 1 15,0-8 1-15,0-6-4 0,0-11 4 16,4-3-1-16,-4-9-1 16,2-2 1-16,-2-4-1 15,0-3 0-15,0 0 3 16,-2-12 2-16,-5-8-6 15,0-6-40-15,-1-14-38 0,3-8-92 16</inkml:trace>
  <inkml:trace contextRef="#ctx0" brushRef="#br0" timeOffset="112578.34">23688 11535 483 0,'9'-9'-36'0,"4"-3"40"16,-4 3 4-16,-4 3 11 15,1 3-9-15,-3-1-8 16,4 3-1-16,2 1 0 0,8 0-2 15,7 0-7-15,5 10-4 16,6 4 3-16,6 2 2 16,0 0 7-16,1-1-2 15,-3-5 9-15,-3-3-2 16,-4-1 0-16,-5-2 1 16,-2-2-2-16,-1-1-3 0,-5 3-1 15,-1-3 0-15,-4 3 1 16,-2-2-1-16,-5 4 0 15,-4 0-1-15,-1 1-3 16,-2 4-4-16,0 3 6 0,0 4 2 16,-4 4 1-16,-1 2 1 15,-3 6-2-15,1 5 2 16,2 3-1-16,0 2 2 16,-2 7-1-16,-1 3 1 15,1 2 0-15,2 3-1 16,-4 2 0-16,1-4-1 0,3 1 0 15,3-3 1-15,-1-4-1 16,1-3 1-16,0-3 2 16,-1-3-1-16,-2-2 0 15,-3-4 0-15,1-2-1 16,-4-2-1-16,-4-1 1 0,3-4-1 16,-4-3 0-16,-2-2 0 15,0-6 1-15,-1-1-2 16,-7-6 2-16,-2-5-1 15,-5 0 3-15,-6-8-1 0,-6-8 0 16,-6-8 0-16,-6-1 4 16,-5-5 0-16,-6 2 4 15,-1-1-5-15,-5 2-3 16,5 9-2-16,9 4-1 16,31-5-54-16,33-11-300 15</inkml:trace>
  <inkml:trace contextRef="#ctx0" brushRef="#br0" timeOffset="119937.79">23266 13058 382 0,'0'-5'19'16,"8"-4"-13"-16,-3 0 3 15,-3 2 12-15,-1 1-3 0,1 1-6 16,0-2-6-16,-2 0-3 16,0-2-1-16,0 2-3 15,0-2 2-15,-2 0 0 16,0 0-1-16,1-1 1 16,1-1 0-16,0-1-1 0,0-3 1 15,1 1-1-15,10-2 0 16,4-1-1-16,-1 0 2 15,4 1-2-15,4-2 2 16,0 2-1-16,4 0 1 0,1 0-1 16,0-2 2-1,2 2-2-15,-1-4 1 0,3 4 0 16,0-3-1-16,1 3 1 16,2-1-1-16,2 0 0 15,5 1-1-15,2 3 1 16,2-3 2-16,2 3-4 15,-1 3-1-15,1-1 5 0,-2 4-1 16,2 0-2-16,-3 3 2 16,2 1-1-16,0 1-1 15,1 2 0-15,1 0 1 16,1 2 1-16,-1 5-2 16,2 3 1-16,-1 1-3 0,-1 3 1 15,1-1 4-15,-3 3-3 16,-2-3 2-16,-1 1 1 15,-2-2-3-15,-5 2 1 16,0 1 0-16,-2-1 0 16,-5 0 0-16,1 3 0 0,-2-1 0 15,-1 1-1-15,-5 1 1 16,0 2 1-16,-4-1-1 16,-2 1-1-16,-1 2 2 15,-3-3-2-15,-2 4 1 16,-2-1 0-16,-4 1-1 0,1 2 1 15,-1 0 0-15,-4 3 0 16,0-1-1-16,0 2 1 16,-6-4-1-16,-5 5 0 15,-3-3-1-15,0-1 2 16,-2 2 0-16,-6-2-2 16,3-1 1-16,-5 2 1 0,0-1 1 15,-1-2-1-15,2-1 0 16,-2 0 2-16,0 0-2 15,0-1 1-15,-3 0-2 16,1 2 1-16,-3-1-3 16,-2 0 2-16,-4 0 1 0,2 1-2 15,-4-5 3-15,-4 5 0 16,3-5 0-16,0 1-1 16,-2-2 1-16,-1-1 1 15,3 1-4-15,0-2 2 0,-5-3 0 16,-1-1 0-16,0-1 0 15,-3-3 2-15,-1 0-2 16,-2-4 0-16,-3-1 0 16,0-1 0-16,-2-2 0 15,2 0 1-15,-1 0 0 0,1 0-3 16,1 0 2-16,7-4 2 16,2 1-3-16,2-2 1 15,-1-1 1-15,1-3-1 16,1-1 1-16,-3-3 0 15,2-4 2-15,-3 0-1 16,2-3 1-16,0 1-1 0,1-5 0 16,3 2-1-16,5-2-1 15,0 3 2-15,7-2-2 16,-1-1 1-16,8 3 0 16,1-1 2-16,3 0-3 15,2-1 2-15,-1-2 0 0,3 0-1 16,1-4 0-16,2 1-1 15,2-6 1-15,3 1 0 16,4 0 0-16,0 1 1 16,0-3 1-16,5 2 3 15,10-1 2-15,1 1-3 0,4 0 1 16,4-4-1-16,3-1 1 16,7-1-1-16,1-4 1 15,10 0 2-15,2 0-5 16,3 2 3-16,7-2-3 15,4 6-2-15,7-1-1 16,7 5 1-16,3 6-3 0,14 5-2 16,5 8-5-16,14 12-31 15,11 2-11-15,19 11-44 16,18 3-202-16</inkml:trace>
  <inkml:trace contextRef="#ctx0" brushRef="#br0" timeOffset="122640.83">25705 12443 399 0,'2'-13'23'0,"5"0"-16"16,-2 5 5-16,-5 1 5 16,0 3-10-16,2 3-5 15,-2 1-1-15,0 0-3 16,0 5-1-16,-4 10 2 0,-3 9 2 15,0 4-2-15,-4 12 1 16,1 5 2-16,-4 8-1 16,4 7 0-16,-2 12 0 15,0 5 0-15,5 8 0 16,0 12-1-16,6 5 0 16,1 4 1-16,0 2-1 0,3 0 1 15,8 0 0-15,2-2 0 16,-1-8-2-16,-2-5-16 15,-2-11-13-15,-2-14-20 16,-6-18-20-16,0-22-18 16,-11-20-3-16</inkml:trace>
  <inkml:trace contextRef="#ctx0" brushRef="#br0" timeOffset="123765.78">25667 12429 279 0,'8'1'36'0,"0"-1"-25"16,1 0-11-16,1 0 10 16,-3 0 1-16,5 2-8 15,3 1-6-15,-1 1 2 16,4 1 4-16,1-2-3 0,1 0 6 16,0-3-4-16,3 0 6 15,-1 0 6-15,1-3-3 16,3-5-4-16,1 1 0 15,0-2-2-15,7 2-2 16,0 2 1-16,7 1 5 16,0 1-9-16,2-1 2 0,-3 2 0 15,1 1-2-15,-6-2-2 16,-1-2 4-16,-7 0-2 16,0-2 0-16,-3 0 0 15,-6-2 0-15,0 0 1 0,-2 1 0 16,-3 3 0-16,0-2 0 15,-6 5 2-15,1 1-1 16,-2 1-2-16,-5 0-1 16,3 0 0-16,-1 10-1 15,-3 3 0-15,0 3 1 0,1 3 0 16,1 8 1-16,-2 3 1 16,3 6-1-16,1 3 0 15,-1 6 0-15,3 3 1 16,-1 6-1-16,1 7 0 15,-1-1 0-15,-1 6 1 16,1 2-1-16,-2 0-1 0,-3-4 1 16,2-2 0-16,0-3-1 15,0-4 2-15,-2-4 0 16,1-2-1-16,-1-6 1 16,0-3-1-16,0-5 0 0,0-5-2 15,0-1 0-15,-3-5 2 16,-4-3 0-16,0-2-1 15,0-5 1-15,-3 3 0 16,2-5 0-16,-3-2 0 16,-2 0-2-16,-1-3 4 0,-4 0-2 15,-1 0 1-15,-3-2 2 16,-5-1 1-16,-2 1-5 16,-7-1 2-16,0-3 1 15,-5 1 0-15,-2 0-2 16,-4 0 2-16,-5-1-2 15,0 5 1-15,-2-1 0 16,-2 2-1-16,-1 1 0 0,0-1 1 16,-1 0-1-16,2 2 0 15,2 0 1-15,1-2-2 16,4-2 2-16,6 0-1 16,7-2 0-16,3 0 1 0,6-3 0 15,8 0-1-15,6 0 1 16,4 0-1-16,4 0 1 15,3 2-1-15,2-2-3 16,16 0-38-16,24-25-267 16</inkml:trace>
  <inkml:trace contextRef="#ctx0" brushRef="#br0" timeOffset="127890.57">23447 11841 142 0,'4'0'30'0,"2"0"-18"16,-3-1 5-16,1-4-3 15,1 2 0-15,0-3-7 16,0 1-2-16,2 1 3 16,0 1 0-16,0 0-3 15,-2 2 1-15,2-1-1 0,1 2 0 16,-5-2 7-16,2 2 25 15,-3-2-1-15,0 2-17 16,-2 0-3-16,0 0-8 16,2 0-4-16,-2 0 0 15,0 0 1-15,0 0-2 0,0-1 2 16,0-3 15-16,0-3 2 16,0-3-6-16,0-16-8 15,-16-6-1-15,-15-18-3 16,-17-21-2-16,-24-18-1 15,-29-18-1-15,-27-20 0 16,-26-12-4-16,-14-11-9 0,-2-4-106 16</inkml:trace>
  <inkml:trace contextRef="#ctx0" brushRef="#br0" timeOffset="128609.28">21823 12883 481 0,'-12'-28'-33'0,"-7"-6"32"16,-21-10 2-16,-24-14 1 16,-35-15 0-16,-30-18 3 15,-40-16-2-15,-30-14 0 0,-22-9-2 16,-6-7-2-16,18-5-156 15</inkml:trace>
  <inkml:trace contextRef="#ctx0" brushRef="#br0" timeOffset="129421.73">26441 12832 489 0,'18'-16'-5'0,"0"-7"11"16,-13-6 12-16,-6-10 2 15,-28-15-18-15,-20-16 0 16,-28-20 0-16,-28-23-1 16,-25-15-1-16,-25-17-2 0,-17-14-64 15,-2-6-131-15</inkml:trace>
  <inkml:trace contextRef="#ctx0" brushRef="#br0" timeOffset="129890.41">24126 13782 207 0,'-2'2'271'0,"2"-2"-263"0,0-11-9 16,0-7 4-16,-12-8 0 15,-12-10-3-15,-15-16 4 16,-25-17-3-16,-24-23 2 15,-36-19-2-15,-34-21-1 16,-31-16-1-16,-23-22-18 16,-10-14-217-16</inkml:trace>
  <inkml:trace contextRef="#ctx0" brushRef="#br0" timeOffset="165267.4">21304 15926 222 0,'0'0'60'0,"0"0"-58"16,0 0 1-16,0-1 20 16,0-2 2-16,3-1-13 15,-1 0 4-15,0 1 0 16,-2-1 6-16,1 1-11 16,-1-1-1-16,0 0 4 0,-1-3-8 15,-11-2-4-15,-10-5-1 16,-7-4 1-16,-12-7 2 15,-13-5 2-15,-11-4-1 16,-12-7-3-16,-10-7 0 16,-6-6-2-16,-9-5 1 15,-5-3 0-15,-3-6-1 0,-6 0 1 16,6 0-2-16,1 8 2 16,14 6-8-16,17 8-17 15,12 16-6-15,31 10 4 16,22 11 18-16,15 9 6 15,32 17-15-15,22 16 19 0,16 10-17 16,16 8-49-16,9 4-51 16</inkml:trace>
  <inkml:trace contextRef="#ctx0" brushRef="#br0" timeOffset="166532.92">25895 14877 355 0,'-3'-3'18'0,"-1"-1"-7"15,-2 0-9-15,-4 4-1 16,-4 0 0-16,-3 0-1 16,0 3 2-16,-3 9 2 15,-2 9-2-15,3 6-2 0,0 13 0 16,4 6 0-16,7 9 0 16,4 9 5-16,4 3-2 15,5 0-1-15,10-4 0 16,6-8-1-16,5-7 0 15,2-10 0-15,5-11 0 16,-3-10-1-16,4-11 1 0,-2-6 5 16,2-17 9-16,1-11-6 15,-4-11-7-15,0-10 0 16,-5-7-4-16,-6-7 2 16,-10-3-1-16,-10-5 0 15,-10-1 2-15,-23 3-2 0,-14 6-1 16,-11 10 2-16,-15 14 2 15,-3 16-2-15,-4 17 1 16,7 12-1-16,5 25-5 16,12 16-83-16,20 12-136 0</inkml:trace>
  <inkml:trace contextRef="#ctx0" brushRef="#br0" timeOffset="167048.53">27556 14605 550 0,'18'-5'-17'15,"-2"-9"20"-15,-5 14-1 16,-11 24-4-16,-2 21 1 15,-12 16 1-15,-4 18 1 16,-4 16-2-16,-4 13 3 0,2 10-2 16,-1 2-6-16,3 0-44 15,5-8-58-15,12-16-76 16</inkml:trace>
  <inkml:trace contextRef="#ctx0" brushRef="#br0" timeOffset="167704.73">29569 14672 471 0,'22'-17'26'15,"3"-6"-17"-15,-2 1-8 16,-3 4 9-16,-8 8-1 16,3 1-6-16,-3 1-3 15,5 7 0-15,2 1-11 16,6 2-20-16,2 15 1 16,7 8-2-16,0 7 8 0,0 4 19 15,-7 4 5-15,-7 2 0 16,-13-3 0-16,-7-3 0 15,-8 1 0-15,-19-5-2 16,-9 3 2-16,-7-3 2 0,-4-3 0 16,-2 4-1-16,1-5 1 15,-1-1-1-15,7 0 0 16,6-4-1-16,4 0 1 16,10-3-1-16,8-4 1 15,9-3 0-15,5-5 1 0,20 3 31 16,14-4-3-16,17-2-20 15,17 5-7-15,15-1-2 16,14-1 0-16,12 5-1 16,11 1 0-16,6 6 1 15,1 0-2-15,-2 3-17 16,-9-2-20-16,-13 1-15 0,-18-6-36 16,-10-8-30-16</inkml:trace>
  <inkml:trace contextRef="#ctx0" brushRef="#br0" timeOffset="168282.8">31277 14676 316 0,'0'-32'5'0,"0"3"4"0,5 4 6 16,1 11 30-16,2 3-15 15,4 6-12-15,0 3 1 16,6 2-14-16,5 0-3 0,4 11-1 15,3 3 1-15,3 1-1 16,-3 2 1-16,1 1-1 16,-1 0 0-16,-4 0 0 15,-4 0-1-15,-7 5 1 16,2 0-1-16,-10 2 2 16,-4 0-5-16,-3 4 2 15,0-5-4-15,-12 2 0 0,-6-1-2 16,-1 0 0-16,-3-3 3 15,-4 3 1-15,5 0 2 16,1-1 1-16,6 6 0 16,8 2-1-16,6 9 0 0,4 4-4 15,12 8 5-15,4 3 3 16,1 0-1-16,1 0 1 16,-10-4 1-16,-5-8 0 15,-7-8-2-15,-7-13-4 16,-20-10 3-16,-15-15 1 0,-18-12 1 15,-21-20 1-15,-17-14-1 16,-23-10-2-16,-11-6-2 16,-4-5-21-16,9-6-148 15</inkml:trace>
  <inkml:trace contextRef="#ctx0" brushRef="#br0" timeOffset="177939.33">31275 16245 493 0,'11'7'16'0,"-1"-4"-15"15,3 0 0-15,-11 4-5 0,-2 4-2 16,0 5 1-16,0 5-1 15,-2 8-7-15,-1 4 6 16,0 11 6-16,2 7 1 16,-5 8-1-16,6 4 1 15,-1 2 1-15,-1 0-1 16,0-4 0-16,0-9 0 0,-3-10 0 16,2-6 0-16,-7-9-1 15,3-6 1-15,-2-5-3 16,-6-5 0-16,-2-1-7 15,-7-4 14-15,-8-5-2 16,-7 2-1-16,-12-3-8 16,-8 1 8-16,-9-1-1 0,-7 4 2 15,-8 1 0-15,-5-1-1 16,-7 1 0-16,-2-2 2 16,-4 2-3-16,4-5 0 15,7 0 0-15,8-2 0 0,8 2 0 16,13 0 1-16,11 0-1 15,8 0 0-15,12 0 1 16,11 0-2-16,5 0 2 16,9 0-1-16,5-3 1 15,5-4 1-15,12 1-10 16,2-11-61-16,5 0-57 0,1-5 53 16,-3-1 69-16,2 0 15 15,-2 1 39-15,0 2-5 16,0 4-11-16,0-1-5 15,4 2-3-15,-1 3-1 16,-1 1-12-16,-1 4-3 0,-5 2 1 16,-3 1 3-16,-7 3 5 15,-6 1-2-15,-2 0-19 16,-12 0-2-16,-12 5 7 16,-6 4-3-16,-14 3 1 0,-2 1 1 15,-10 1-3-15,0 0 0 16,-5 1-5-16,2-3 0 15,2 4 2-15,3-3 4 16,3 1 1-16,7 2-1 16,4-4 0-16,11 3 0 15,6-3 2-15,10-3-1 0,4 0 0 16,8-2 2-16,1 0 7 16,7 1 15-16,13 0-7 15,9 8-7-15,10 6-5 16,13 6-4-16,13 8-6 15,8 9 10-15,10 5-6 16,3 7-18-16,-2 1-14 0,-5-1 10 16,-18-5 15-16,-13-8 2 15,-24-15-6-15,-18-7-37 16,-10-14-62-16,-17-8-56 16</inkml:trace>
  <inkml:trace contextRef="#ctx0" brushRef="#br0" timeOffset="178564.3">28814 16938 408 0,'12'-11'4'0,"0"-1"-1"16,-9 5 11-16,-3 1 4 16,0 4-8-16,-10 2-8 15,-9 0-2-15,-10 8 0 16,-6 9-1-16,-4 8 0 0,-4 8 2 15,-1 11-2-15,5 8-8 16,10 7-19-16,7 5-41 16,16 4-8-16,6 2 35 15,9-2 29-15,16-3 11 16,9-4 3-16,8-8 23 0,4-12 26 16,4-11 15-16,3-10-36 15,-5-17 7-15,-3-3-10 16,-7-23 6-16,-3-16-11 15,-9-13-9-15,-5-12-10 16,-10-10-2-16,-11-7-11 16,-11-1-12-16,-17 2-2 0,-20 9 18 15,-11 4-1-15,-11 14 1 16,-6 6-53-16,0 10-71 16</inkml:trace>
  <inkml:trace contextRef="#ctx0" brushRef="#br0" timeOffset="179439.23">29053 16123 299 0,'7'-1'25'0,"-1"-8"0"16,0 6 11-16,-6 1-3 15,0 2-24-15,0 0-9 0,-9 0 2 16,-8 2-2-16,0 10 0 16,-7 4 1-16,-4 8-2 15,-6 12 2-15,-7 6-2 16,0 8 1-16,-8 5 0 16,-9 5 1-16,-6 4-2 15,-7-4 1-15,-8-10 2 0,-7-5-1 16,-6-12-1-16,-3-9-3 15,-1-11 3-15,-1-8 2 16,5-3-2-16,2-1 1 16,4-1-1-16,3 0 1 15,6 0 0-15,3 0 4 0,2 0-2 16,6-3 0-16,7-1 2 16,5 1 0-16,6 3-1 15,4 0 0-15,7 0-1 16,1 7 3-16,4 7 1 15,-2 2-1-15,0 7 1 0,3 8 6 16,1 4-9-16,1 4-2 16,5 6-2-16,1 1 1 15,7 6 0-15,3-2-2 16,6-3 3-16,5-6-3 16,0-4 1-16,2-4 3 15,0-7-2-15,2-8 0 0,2-3 0 16,-1-3-1-16,-1-1 0 15,0-9-1-15,-2-2 2 16,0 0 2-16,0 0-5 16,0-8-17-16,0-3-8 15,0 0-6-15,0-1-26 0,0-4-6 16,-2-1-23-16,0-7-8 16</inkml:trace>
  <inkml:trace contextRef="#ctx0" brushRef="#br0" timeOffset="179798.58">26854 16968 258 0,'0'-33'73'0,"0"2"-5"16,9 2-28-16,2 6-2 16,-4 6-13-16,0 2-1 15,-3 8-7-15,-1 3-10 16,-3 4-4-16,0 4-8 16,0 16 0-16,-7 4 1 15,0 10 3-15,-6 10-14 0,3 4-3 16,-1 2 1-16,0-3 1 15,2 2 7-15,4-6 6 16,3-6 3-16,2-6 0 16,0-9-2-16,2-2 6 0,10-4 7 15,5-3 11-15,3-8-5 16,4-4-1-16,7-1 1 16,7-6 1-16,5-8-2 15,6-6-9-15,4-2-4 0,6-3-3 16,-3 0 1-16,-4 2-2 15,-7 3-5-15,-8 3-4 16,-13 4-7-16,-9 8-8 16,-10 5-15-16,-5 0-69 15,0 9-77-15</inkml:trace>
  <inkml:trace contextRef="#ctx0" brushRef="#br0" timeOffset="180282.94">25716 17508 569 0,'-26'-28'7'0,"23"3"-5"0,-1 0 7 15,4 4 3-15,0 3-9 16,16 4-7-16,6 4-29 16,8 9-16-16,4 1-12 15,8 4-5-15,-3 13 16 16,1 4 47-16,-8 1 3 0,-3 3 3 16,-6-1 1-16,-7 2 6 15,-3 1 6-15,-8 0 6 16,-5-5-8-16,0-2-1 15,-1-1 7-15,-12-2-9 16,-1-3-7-16,0-5-1 16,-1 1-2-16,4-2 0 0,3-3 0 15,5 0 0-15,3-1 2 16,18 0 24-16,20 1-4 16,19 4-7-16,26 0-12 15,18 0-2-15,17 0-1 0,6-4-1 16,2-5-6-16,-9-9 8 15,-8-18-5-15,-14-15 4 16,-7-16-19-16,-5-16-46 16,-8-12-210-16</inkml:trace>
  <inkml:trace contextRef="#ctx0" brushRef="#br0" timeOffset="181048.49">27553 15989 549 0,'7'-8'9'0,"0"0"-6"16,-7 3 4-16,0 3-5 0,-14 2-2 15,-15 0 0-15,-7 0 0 16,-14 9 0-16,-10 2 0 15,-11 4-2-15,-14 7-15 16,-8 5 9-16,-14 6 3 16,-5 6-4-16,-7 2 6 15,-5 8 3-15,-6 1 0 16,-2-2 0-16,-3-2 2 0,1 0-2 16,1-1 0-16,-2-2 0 15,6 0 0-15,2 1 0 16,6-2 1-16,3 0-1 15,4 3 1-15,9-6 0 16,8 2 0-16,12-3 2 0,9-3-1 16,13-3-1-16,14 0 2 15,7-3-1-15,8-4-1 16,7 0 1-16,4-4-2 16,1-1 0-16,-1-2-1 0,1-7-19 15,1-6-25-15,-1-5 1 16,2-2 6-16,1-14 10 15,1-7 15-15,2-2 16 16,-1-3 1-16,3-1 10 16,3 2 11-16,2 2 8 0,2 4 4 15,4 5-4-15,1 2-7 16,2 4-10-16,0 5-2 16,0 4-4-16,0 1-5 15,-3 8-9-15,-2 12 3 16,-2 10 2-16,0 13-2 15,0 7 0-15,-2 7-1 16,5 0-4-16,4 1-13 0,0-7 15 16,10-1 0-16,6-7 1 15,5-5 8-15,5-9-5 16,6-4-2-16,2-11 4 16,7-11 4-16,6-3 8 0,3-20 3 15,7-9-2-15,6-6 3 16,-2-2-7-16,2-6-9 15,-2 1-1-15,-7 7 0 16,-13 5-3-16,-9 8-16 16,-10 8-24-16,-15 8-16 0,-7 6-73 15,-5 0-60-15</inkml:trace>
  <inkml:trace contextRef="#ctx0" brushRef="#br0" timeOffset="181329.75">23674 17140 431 0,'-18'-2'186'16,"-4"-9"-171"-16,11 11-13 15,-9 2-2-15,-4 19-1 16,-8 15 1-16,-3 15-2 0,2 16-2 16,5 15-25-16,9 11-3 15,5 9-4-15,13 2-25 16,1-4-33-16,15-15-37 16,10-17-64-16</inkml:trace>
  <inkml:trace contextRef="#ctx0" brushRef="#br0" timeOffset="181814.09">25680 15951 462 0,'32'0'35'16,"-5"0"-28"-16,-10 0-5 16,-7 0 0-16,-8 0-1 15,-2 13-9-15,-13 4-11 16,-13 10 10-16,-8 8 14 0,-15 2-3 15,-16 5-1-15,-14-1 0 16,-15 6 0-16,-9-1-1 16,-16 0-5-16,-12 4-16 15,-6 3 6-15,-7-2 7 0,-4 5 10 16,-5-3-1-16,-5-1-1 16,-2 0 1-16,0-4 0 15,6-4 0-15,1-4-1 16,12-1 1-16,5-7 0 15,11-2 0-15,10-5 3 16,11-2 1-16,5-1 0 0,11-4-3 16,4-3-2-16,9-2-2 15,4-6-45-15,8-5-59 16,6-4-59-16</inkml:trace>
  <inkml:trace contextRef="#ctx0" brushRef="#br0" timeOffset="182235.9">22133 16838 537 0,'14'-21'0'15,"1"-3"6"-15,1 3-3 0,1 5-1 16,-9 5 1-16,-3 4-1 16,-1 4-2-16,-2-1 0 15,-1 4-2-15,-1 0-12 16,0 0-3-16,0 0 6 15,0 4 7-15,0 1 2 0,-1 6-1 16,-10 1 6-16,-7 2-1 16,-5 2 0-16,-9 8 0 15,-7-3-1-15,0 4 0 16,-3 0 1-16,-2 2-1 16,8-1-1-16,2 0-1 0,7-3 1 15,10-2 0-15,5-3-2 16,9 1 1-16,3 0 2 15,10 0 0-15,14 0-4 16,10 3 3-16,11-1 3 16,13-1-1-16,12-2-1 0,10 0 1 15,11-2-9-15,9-2-6 16,5 2-19-16,-1 0-12 16,-2 4-29-16,-14 2 17 15,-20 0-8-15,-16 6 52 16,-21-7-6-16,-19-8-138 0</inkml:trace>
  <inkml:trace contextRef="#ctx0" brushRef="#br0" timeOffset="182813.98">21075 17113 568 0,'-29'-36'4'0,"10"-1"-1"16,3 6 1-16,3 7-3 15,10 9 0-15,3 3-2 16,21 4-6-16,17 6-22 0,10 2 2 15,12 0-4-15,2 10 16 16,1 4 15-16,-9 4 2 16,-8 0 1-16,-7-1-1 15,-9 5-2-15,-4-2 1 16,-5 1-2-16,-8-1 2 16,-5-1-3-16,-8-1-1 0,0-2 1 15,-13-2 3-15,-9-2 0 16,-9-1-1-16,-3 2-2 15,-4-2 2-15,2-3-1 16,4 5 3-16,6-1-1 16,11 5 1-16,6 6 2 0,9 4 12 15,0 6 1-15,17 10-1 16,10 5 2-16,4 4 11 16,5 5-5-16,-6-4-12 15,-3-8-5-15,-12-4-2 16,-13-9-4-16,-10-10-2 0,-26-10 0 15,-22-7 5-15,-19-5-1 16,-25-12 1-16,-20-15-3 16,-23-14 0-16,-16-7-2 15,-12-9-13-15,-3-12-39 16,-2-10-42-16,11-16-264 0</inkml:trace>
  <inkml:trace contextRef="#ctx0" brushRef="#br0" timeOffset="191782.49">22968 15333 234 0,'-11'-10'25'15,"6"5"-11"-15,-1 3 3 0,5 1 20 16,-3 1-17-16,3 0-7 16,1 0-5-16,0-2 2 15,0 0 5-15,0 0 11 16,12-3-12-16,8 0-6 15,10 1-6-15,15-2 0 0,12 3-1 16,13 3-1 0,17 2 0-16,17-1 1 0,9 12-4 15,14 5 0-15,12 3-4 16,7 1 2-16,5-4-5 16,-3-2-4-16,1-9 8 15,-3-7 6-15,-6 0 0 0,-4-16 2 16,-5-7 8-16,0-1-6 15,-1-2-1-15,3 4-3 16,-4 6 0-16,1 5 1 16,1 10-1-16,-9 1 0 15,-8 0 0-15,-9 10-1 0,-14 3-1 16,-12-2 2-16,-16-1 0 16,-11-1 2-16,-13 2-2 15,-7-1 0-15,-8 3 0 16,-6 7-3-16,-2 5 3 15,-5 7 0-15,-4 9-4 0,-3 7 4 16,-4 4 2-16,0 5-3 16,0 2-1-16,-4 4 4 15,-4 0-2-15,-7 1-2 16,-4 3 2-16,-1-5 0 16,-9-3-2-16,-9-5 2 15,-5-9 0-15,-12-3-1 0,-9-7 2 16,-9-5 3-16,-8-3-1 15,-15-4 0-15,-7-1-1 16,-7-2 0-16,-12-2 0 16,-6-3-1-16,-8-2-1 0,-8 1 1 15,-2-3-1-15,-6-2 0 16,-3-2 1-16,-4-2 1 16,-3-1-2-16,3-2-2 15,-5 0 4-15,4-2-2 16,6 0 0-16,9 0 0 15,10 0 0-15,14 0 0 0,16-2 1 16,16-2-1-16,18 0 0 16,12-1 10-16,11 0 5 15,13-3 2-15,2 1 0 16,5-7 0-16,2 0-6 16,-1-5-5-16,5-9-3 15,2-4-1-15,-1-5-1 0,9-8 0 16,5-9-1-16,7-2-4 15,0-6-11-15,6-4 4 16,4 0 1-16,8-2 6 16,0 2 4-16,2 0-1 0,0 0 2 15,-3 3-1-15,0 5 0 16,-1 4 2-16,-1 8 5 16,-2 6 7-16,-1 8-4 15,-3 9 0-15,-3 5-6 16,0 4-3-16,-3 7 0 0,-1 5-1 15,-2 2-9-15,0 9-54 16,-4 12-15-16,3 11-6 16,1 10-7-16,0 8-43 15</inkml:trace>
  <inkml:trace contextRef="#ctx0" brushRef="#br0" timeOffset="197829.27">23978 15529 396 0,'0'-14'3'0,"3"3"1"16,-1 0-4-16,-2 2-1 15,0 2 3-15,0 2-2 0,-4-4 0 16,0 0 1-16,1 4-1 16,1-1 1-16,2 2-3 15,0 3 4-15,0 1 1 16,0 0-9-16,0 0 14 16,0 0 0-16,2 0-6 15,1 0-1-15,3 0 4 0,-6-2 5 16,2 2 2-16,-2-2-2 15,0 2-6-15,0 0-3 16,0-2-2-16,-5-1 0 16,-7-4 1-16,0-2 0 15,-8-5 1-15,-2-6 1 0,-2-3-1 16,-5-4-1-16,2 0 0 16,-2 0 1-16,2 4-1 15,2 2 0-15,6 5-1 16,2 3 2-16,5 6-1 15,4 3-1-15,3 4 1 0,5 0-2 16,0 2 0-16,3 9 2 16,12 3 0-16,1 6 0 15,6 3 0-15,3 0 0 16,2 2 1-16,0 2-1 16,-3 0 0-16,2-2 1 0,-4-2-1 15,-1 0 0-15,-3-7 0 16,-5-1 1-16,-6-5-1 15,-2-4 0-15,-5-6 3 16,0 0 3-16,-12-8-4 16,-13-10 0-16,-13-6 0 15,-13-8-4-15,-11-9 4 0,-14-6-2 16,-1-3-1-16,6-3-46 16,18-8-167-16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0:19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5593 238 0,'0'0'22'0,"2"0"21"0,2-1-28 16,2-3-3-16,-3 2 0 15,2 1-10-15,0-3 2 16,2 2-3-16,3 0 1 16,-1 0 1-16,-1-1 2 15,0 1 12-15,1-1 1 16,0 1-11-16,-1-2-3 0,-1 1-1 15,0-1 0-15,0 2 1 16,-1-3 5-16,2 1-4 16,5-1-1-16,-1 2 0 15,6-3-3-15,2 1 0 0,5-1 0 16,3 1 1-16,5 2-2 16,-1-5 2-16,3 3-3 15,1-2 2-15,1-1-1 16,1 0 0-16,1-1 1 15,-2 2-2-15,4-1 3 16,-2 1-2-16,8 2 0 16,-3 3 0-16,7-2 0 0,-1 4-1 15,4 0 1-15,3 0 2 16,-2 0-2-16,-1 3 0 16,-1 0-1-16,-3 1 3 15,-3 1-3-15,-5 1 1 0,0 1 1 16,0 3-1-16,-3 1-1 15,4 1 2-15,-3 5-1 16,3 0 0-16,-2 3 0 16,1 1 0-16,-6 1 0 15,-2-1-1-15,-7-1 2 16,-8 1-1-16,-4-1 0 0,-7-2-1 16,-2-3 0-16,-3 3-1 15,2 1 1-15,-4-2 1 16,1 1 0-16,0 2 0 15,-2 1 0-15,0-1 0 16,0-3-1-16,-2 3-1 0,-8-4-1 16,-3 0 3-16,-6 0 1 15,-2-1-1-15,-6-3 0 16,-3 1 1-16,-1-3-1 16,-1 0 0-16,-2 0-1 15,2 1 3-15,-1 0-3 0,-2-3 1 16,1 2 1-16,-1-2-1 15,1 3 1-15,-4-2-2 16,-1-4 3-16,-1 0-2 16,0 1 1-16,-2-2 0 15,-2-1-1-15,1 1 0 0,0-3 0 16,0 1 1-16,-6 0 0 16,5-2-1-16,1 2 0 15,-3-2-1-15,5 0 3 16,-2 0-2-16,4 0 0 15,-2 0-1-15,-3-7 2 0,-1-3 0 16,2 2-1-16,-2-3 1 16,1-2 0-16,2 1 0 15,6-1-2-15,2 1 3 16,4-1-3-16,6 1 2 16,0 1 2-16,7-1 4 15,-1 0 0-15,4-3 3 0,-1 2-4 16,-1-3-3-16,3 0 2 15,3-1-3-15,3-1 2 16,2-2 0-16,3-1 3 16,2 0-2-16,2-3-2 15,8 1 0-15,2 1 1 0,7-2-1 16,1 0-3-16,0 1 2 16,6 0-1-16,-1-2-1 15,2 2 0-15,2 3-1 16,0-1 3-16,0 1-2 0,1 2-1 15,2 4 0 1,6 1 1-16,3 1-1 0,3 7 0 16,2 0 2-16,6 5 0 15,2 0 0-15,6 0 0 16,-2 1-2-16,1 8 2 16,4 3-1-16,-2 1-1 0,-3 1 3 15,-2 1-1-15,-2-1-1 16,-6 2 0-16,-3-2 0 15,-4 4 0-15,-5 2 1 16,-4-1-2-16,-3 5 1 16,0-1 1-16,-2 4-2 0,-4 1-8 15,-3 2 2-15,-1 2 1 16,0-1 2-16,-5-1 0 16,-1 0 4-16,-4 1-2 15,-6-3 3-15,-3 3-4 16,0 1 4-16,-12-2-3 0,-6 0-1 15,-8 1-3-15,-4-2 3 16,-11-1-4-16,-6-3-7 16,-8-2-10-16,-11-3-30 15,-7-11-13-15,-13-9-61 16</inkml:trace>
  <inkml:trace contextRef="#ctx0" brushRef="#br0" timeOffset="5249.9">32499 5818 289 0,'0'4'41'16,"2"1"-26"-16,6-3 0 0,1-2 12 15,-2 2-15-15,0-2 1 16,-1 0 4-16,-1 0-6 15,-3 0-4-15,-2 0 2 16,0 0-6-16,0-4-3 16,0-1 3-16,-7 1-5 0,-1 1-7 15,-3-1 2-15,5 4 3 16,-4 0 3-16,-1 0 0 16,3 0-3-16,-5 11-1 15,0 5 3-15,-2 1 1 16,-2 12 7-16,-6 8 2 15,-5 10-3-15,-6 6-1 16,-5 10-3-16,-10 6 1 0,-13 5 2 16,-3-6-1-16,-8-17-86 15,-7-15-227-15</inkml:trace>
  <inkml:trace contextRef="#ctx0" brushRef="#br0" timeOffset="6593.55">26297 6874 260 0,'41'-23'103'15,"0"-6"-52"-15,-9-3-13 16,-2 4-7-16,-5-3-8 16,-5 3-12-16,-3 1-6 15,-7 1-4-15,-3 8 1 0,-5 3-2 16,-2 7-3-16,-6 5-2 15,-7 3-6-15,-11 0-4 16,-8 11 13-16,-10 10 3 16,-3 3-1-16,-4 14 0 15,1 9 0-15,6 9 0 16,10 8-4-16,10 4 5 0,8 3-2 16,13 1-1-16,2-10-6 15,20-5-11-15,6-11 0 16,10-14 8-16,14-12-1 15,4-14 8-15,7-6 6 16,6-18-22-16,-9-13 0 0,-4-12 22 16,-13-5 10-16,-20-10 22 15,-10-7-2-15,-12-2-11 16,-17-1-13-16,-12 5-4 16,-6 6-1-16,-6 12-1 15,2 10-2-15,-3 16-1 0,4 13 1 16,2 6-1-16,6 22-3 15,-1 16 1-15,8 5 2 16,1 11-1-16,6-1 3 16,7-1-1-16,9-4 3 15,0-8-7-15,18-15-8 16,11-8-2-16,8-9 16 0,10-8 5 16,3-2-1-16,1-14-5 15,1-3 1-15,-8-4-1 16,-3 2 4-16,-9-5 13 15,-8 1-10-15,-5 3-1 16,-5 4-4-16,-5 6 2 0,-2 4-2 16,-3 8-1-16,-1 0-8 15,1 15 3-15,-1 1 0 16,5 3 3-16,-3 3-1 16,2-1 2-16,-2-5-1 15,1-3-1-15,2-6 2 0,0-4 0 16,6 1 2-16,4-4-1 15,8 0-2-15,3 0 1 16,1 0 0-16,4-5-1 16,-2-2 1-16,-1 1-1 15,-4-1 1-15,-2 1-1 16,-4 3 0-16,-4 0 1 0,-5 1-2 16,-3 0 1-16,-3 2 0 15,-4 0 1-15,1 0-4 16,-1 0 0-16,1 2 1 15,1 3 1-15,3 4 1 0,4-2 0 16,5 0 1-16,4 0-1 16,2-1 2-16,4-2 0 15,3-4-1-15,-2-2 5 16,-2-13 0-16,-1-8 12 16,-5-9-9-16,-1-9-6 0,0-6-3 15,0-6 1-15,2-4 1 16,-3-4-13-16,2 2 0 15,-3 1 3-15,-4 6 4 16,-1 13 6-16,-6 9 1 16,0 13-1-16,-5 17 2 15,0 11-9-15,-5 24-3 0,-5 12 6 16,-1 17 2-16,0 11 2 16,4 7-2-16,0 2 0 15,5 0 0-15,0-4 1 16,1-5-2-16,1-5-14 15,7-10-16-15,0-12-33 0,-4-19-70 16</inkml:trace>
  <inkml:trace contextRef="#ctx0" brushRef="#br0" timeOffset="6765.41">27249 6799 526 0,'24'-16'29'0,"8"-3"-3"16,0 6-7-16,9 8-16 16,12 5-5-16,13 0 4 0,14 10-33 15,8 6-28-15,9 1-31 16,4-7-80-16</inkml:trace>
  <inkml:trace contextRef="#ctx0" brushRef="#br0" timeOffset="8812.22">28405 7213 430 0,'0'-12'28'0,"4"-4"17"0,5-1-15 16,2 1-7-16,4-3-15 15,4-5-7-15,4 1 0 16,6-3-4-16,3-1-2 15,6-2-5-15,4-4 2 16,-1-3 4-16,0-5 3 0,-7-2 2 16,-7-2-1-16,-9 1 4 15,-11 0 0-15,-7 10 0 16,-3 3 4-16,-17 12-8 16,-8 3 0-16,0 12 1 15,-3 4-2-15,5 7-2 16,4 14-2-16,9 9-3 0,10 10 0 15,3 10-6-15,18 5 4 16,11 4-5-16,3 5 12 16,6 4 5-16,-3 0 2 15,-2-6 0-15,-6-3-5 0,-12-5 1 16,-9-6-3-16,-6-7 4 16,-13-9 1-16,-9-3-2 15,-12-10 2-15,0-5 0 16,-3-7 0-16,5-5 2 15,6-2-1-15,11-11 3 0,10-8 5 16,5-12 9-16,13-6-11 16,14-11-9-16,11-8-1 15,6-4-3-15,5-12-4 16,5-1 7-16,1-5 2 16,-1-1 0-16,-5 3-2 15,0 1 3-15,-6 7-2 0,-3 8 0 16,-8 16 1-16,-6 6-1 15,-7 14 2-15,-9 12 3 16,-4 12-1-16,-6 12-12 16,0 16 5-16,-9 14 3 0,-3 9-1 15,-5 10 2-15,3 5-3 16,-1-4-1-16,5 5-4 16,3-7-6-16,5-5 5 15,2-6 3-15,2-12 2 16,7-10 1-16,4-9 2 15,-3-10 0-15,2-8 8 0,0 0 1 16,2-12-1-16,0-4-6 16,0-5 1-16,-1-2-2 15,1-2 3-15,-1 1-3 16,0 5 1-16,-6 6 0 16,0 4 1-16,-2 6 4 15,-2 3-11-15,4 5-1 0,-4 9 5 16,1 4 0-16,1 3 0 15,-2 2-1-15,1-1 1 16,1-2-5-16,-1-4-2 0,2-6 2 16,1-1 0-16,1-5 4 15,4-4 5-15,2 0-2 16,2 0 0-16,2-2-1 16,3-5-1-16,3 2 0 15,-3 0 0-15,2-1 0 16,1 2 2-16,-2 2-2 15,-1 2-3-15,-1 0 3 0,-5 0-1 16,0 6 0-16,-1 3-1 16,-2 3-1-16,-4 3 1 15,-1 1 1-15,-1 2-2 16,1 0-3-16,-1-2-2 0,2-2 5 16,1 0 2-1,2-2 1-15,0-1-6 0,2-4 2 16,-1 1 6-16,-1-5-1 15,-3-3 2-15,-1 0-3 16,-2 0 0-16,0-5-3 0,-2-6-1 16,1 0 0-16,-4-3 1 15,0-4 0-15,-11-2 3 16,-10-1-11-16,-10-2-5 16,-5-2 1-16,-3 6 10 15,-5-1 4-15,12 5 1 16,8 3 1-16,4 5 0 0,11 3-2 15,6 4 1-15,3 0-9 16,5 0 12-16,9 4 4 16,6 3 3-16,5 2-7 15,4-2 0-15,0-1 0 16,-1-5-1-16,-1-1 2 0,0-1-3 16,-6-12 1-16,0-3-3 15,-6-5 0-15,-3-6-2 16,-2-7-3-16,-6-4-25 15,-3-6-16-15,-1-5-14 16,0 1 16-16,0-1 44 0,-3 4 5 16,-6 4 33-16,-1 6 18 15,-2 7-13-15,-1 6-2 16,-1 6-34-16,4 6-4 16,-3 6-2-16,6 4-1 15,1 4-6-15,5 13-12 0,1 12 12 16,1 5 7-16,8 8 2 15,2 4-4-15,2 6 2 16,-3 0 2-16,-1-1 0 16,-3-3-1-16,-2 0 0 15,-1-1 0-15,-1-4-1 16,-1-3 0-16,5 0-5 0,2-6-25 16,2-8-28-16,2-6 13 15,3-11-11-15,3-7 2 16,0-4-121-16</inkml:trace>
  <inkml:trace contextRef="#ctx0" brushRef="#br0" timeOffset="9030.94">30030 6811 246 0,'22'-46'1'16,"0"3"55"-16,-6 13-3 16,0 6-10-16,-3 10-8 0,-5 9-9 15,-1 5-21-15,-1 15-7 16,-2 11 1-16,1 15-2 15,-3 9 6-15,0 11-3 16,-2 1 0-16,1 6 0 16,-1-2 0-16,0 0 1 15,0-5-1-15,0-4-20 0,0-7-16 16,0-9-45-16,0-18-52 16</inkml:trace>
  <inkml:trace contextRef="#ctx0" brushRef="#br0" timeOffset="9187.17">30149 6838 484 0,'46'-27'23'0,"10"5"12"16,10 5-19-16,14 13-17 0,11 3-5 15,19 19 13-15,14 3-84 16,11 1-130-16</inkml:trace>
  <inkml:trace contextRef="#ctx0" brushRef="#br0" timeOffset="10343.41">31496 7220 391 0,'16'-23'31'0,"0"-6"10"15,-3-1-1-15,-5 1-20 16,0 3-11-16,-3-1-6 16,-3 4-1-16,-2 5-1 15,0 4 0-15,-3 6-1 0,-7 5-4 16,-6 3-2-16,-5 5 5 15,0 13-5-15,-6 5 3 16,0 8 2-16,0 5 0 16,1 4-2-16,9 2-8 15,4-5-1-15,4 0 2 0,7-5 6 16,2-5-3-16,4-9-3 16,10-3 3-16,2-9 5 15,4-4 13-15,1-2-6 16,3-3-4-16,-1-13 3 15,-4-6-3-15,2-6 2 0,-5-5 1 16,-2-4 0-16,-3 2 4 16,-4 4-5-16,-3 2 1 15,-2 10 1-15,-2 6 5 16,0 10 6-16,0 3-12 16,0 11-10-16,0 13 1 0,1 9 2 15,5 6 3 1,4 7 5-16,10 6-2 0,6 2-2 15,9 6 3-15,19-6-3 16,16-18-95-16</inkml:trace>
  <inkml:trace contextRef="#ctx0" brushRef="#br0" timeOffset="13983.76">30431 7518 404 0,'3'4'-20'0,"-1"-4"28"0,-4-2-3 16,-17-4-3-16,-8 1 3 15,-15 0-3-15,-9-2-2 16,-7 1 2-16,-12 3-1 0,-9 3-1 15,-7 0 0-15,-9 0 1 16,-7 9-1-16,-10 1 1 16,-9 1 0-16,1-4-2 15,-6-3 3-15,-3-4-3 16,2-7 3-16,1-13-1 0,11-1 0 16,6-1 2-16,10 1-3 15,17 3 1-15,9 5-1 16,20 7 0-16,13 0-1 15,17 6 0-15,23 0-13 16,16 9-88-16,31 7 21 16,26 0-91-16</inkml:trace>
  <inkml:trace contextRef="#ctx0" brushRef="#br0" timeOffset="14358.73">30546 7634 217 0,'0'-7'19'0,"-13"-4"-6"0,-13 1-5 16,-16-3 2-16,-8 2 16 15,-15 0-13-15,-10 1 0 16,-10 3 4-16,-13 0 1 15,-8 1-6-15,-11 4-2 16,-3 2 0-16,-9 0-5 16,0 8-2-16,0 1-1 0,4 1 0 15,1-2-1-15,8-1 1 16,7-4 0-16,9-3-1 16,14 0 1-16,11-2 15 15,14-5-2-15,10 2-6 0,15-1-4 16,9 5-2-16,11-1-1 15,9 2-2-15,7 0-5 16,5 5-6-16,25 3-18 16,16-8-101-16</inkml:trace>
  <inkml:trace contextRef="#ctx0" brushRef="#br0" timeOffset="19827.41">29874 7464 174 0,'24'-17'35'0,"-2"-3"-21"0,-3 4 6 16,-1 2-1-16,-4 3 1 15,1 0-7-15,-5 3-7 16,-1 4-6-16,1 0 2 16,-5 4-3-16,2 0 0 0,-4 0 2 15,1 11 0-15,-2 1-2 16,-2 7 0-16,0 0 0 16,-6 2-6-16,-9 4 3 15,-11 0 2-15,-9 2-2 16,-12 0 3-16,-11-6 3 15,-12-1-3-15,-9-5 0 0,-11-3 2 16,1-4-2-16,-7 0-6 16,-3-5-13-16,1 3 5 15,1-5 6-15,4 1 9 16,-1 2 0-16,8-4 0 16,5 1 0-16,8 1-2 0,6 0 4 15,13-2-2-15,10 0 0 16,10 0 1-16,8 0 1 15,11 0 1-15,5-7 14 16,7-5 35-16,3-5 2 16,0-4-34-16,0-2-12 0,0-6-3 15,0-3-2-15,0-2 2 16,0-3-5-16,1-4 0 16,5-4 0-16,0-5-2 15,8-3 2-15,-4-3-3 16,2-4-3-16,1-1 4 15,-7-3 3-15,-5 0-3 0,-1 1-1 16,-5 3-4-16,-10 1-2 16,0 6-3-16,-6 4-19 15,4 4-1-15,-1 8-4 16,2 5 2-16,5 3 9 16,4 8 11-16,1 5 11 0,6 7 4 15,0 5-2-15,0 4-14 16,6 0 18-16,1 10-21 15,2 1-24-15</inkml:trace>
  <inkml:trace contextRef="#ctx0" brushRef="#br0" timeOffset="20436.76">31250 6452 345 0,'-2'-22'15'16,"-4"6"-4"-16,-1 5-2 0,2 4-1 16,-4 7-5-16,0 0-3 15,-2 4-2-15,-3 13 0 16,1 8 0-16,-2 10 2 15,-2 5 0-15,1 7 0 16,-2 7 2-16,2 9-3 0,0 3 0 16,3 5 1-16,-1 5 1 15,5 2-8-15,2-1 8 16,3 3 8-16,0-7-7 16,4-3-2-16,0-4-2 15,0-7-1-15,11-5-4 16,2-10 12-16,5-5-59 0,1-14-55 15</inkml:trace>
  <inkml:trace contextRef="#ctx0" brushRef="#br0" timeOffset="20952.32">31269 6407 440 0,'54'-5'-62'16,"6"-1"68"-16,3 6-3 15,3 0-2-15,10 13-3 16,4 5 2-16,6 3 0 16,4-2-4-16,4 2 2 15,-6-6 3-15,-4-4 0 0,-9-4 1 16,-3-1-1-16,-11-3 1 15,-10 1 2-15,-11 0-3 16,-11 0 0-16,-9 3-1 16,-9 3-2-16,-11 3-1 15,0 7-10-15,-9 9-15 0,-9 7 29 16,-3 10 2-16,-8 9-3 16,-1 9 2-16,-3 10 0 15,1 6-1-15,3 7 0 16,2 4 0-16,4 0 0 0,7 2-1 15,1 0 2-15,6-2-3 16,1-4 2-16,-2-3 1 16,0-2 0-16,-7-7-2 15,-9-9 3-15,-13-7-2 16,-14-9-2-16,-23-17 2 16,-19-11 8-16,-17-16 9 0,-18-6-4 15,-18-15-9-15,-15-14-2 16,0-9-2-16,-5-8-2 15,9-5-18-15,19-8-119 16</inkml:trace>
  <inkml:trace contextRef="#ctx0" brushRef="#br0" timeOffset="27123.95">4313 7742 358 0,'0'-17'11'16,"3"-1"7"-16,4 2 1 15,3 2-4-15,-2 0-7 16,1-3-1-16,-2 7-3 16,5-5-3-16,-6 3-1 0,7-1 0 15,2 1 0-15,0 2-2 16,9 2 0-16,3 3-3 16,5 3 2-16,2 2 3 15,6 0 1-15,3 0-2 0,8 7 1 16,2 2 1-16,8 2-1 15,5-1 0-15,7 1 0 16,11-2 1-16,3 2-1 16,13 0-1-16,0-3 0 15,4 3 2-15,1-2 1 16,-10-1-2-16,-7-1 1 0,-15-2-1 16,-10-2 1-16,-16 1-1 15,-11-2 0-15,-7-1 0 16,-12-1 0-16,-2 0 2 15,-3 0-4-15,-1 0 4 16,-2-3-2-16,0-6 0 0,0-4 1 16,-1-4-1-16,-1 1 0 15,0-6 2-15,-2-1-1 16,-2-2 1-16,-1-2 1 16,0-3 0-16,-1 3 0 15,-1-3 2-15,3-2-4 0,-1 0 0 16,0-2-1-16,3 0 1 15,0-3-1-15,2-1 0 16,4 0 0-16,0 1 0 16,1 0-1-16,3 1 2 15,-5 4 0-15,-1 0-2 0,-3 5 6 16,-2 4 22-16,-2 5-22 16,-2 4 5-16,0 2 7 15,0 7-12-15,-2-2-2 16,-8 4-2-16,1-1-1 15,-5 0-4-15,-2 3 4 0,-6 1-2 16,1 0-1-16,-9 0 5 16,-12 4-5-16,-5 4 6 15,-12 3-3-15,-7 0 0 16,-4 1-2-16,-8 3 1 16,-5-5 2-16,2 1-1 0,-2-4 0 15,-4-3 2-15,5-1-2 16,-2-1 0-16,4-2 0 15,2 0-2-15,-2 0 2 16,7 0 2-16,1 0-2 16,7 0 1-16,6 3-1 0,6 1 0 15,9 2 0-15,8-1 0 16,6 2 0-16,8 2-1 16,3 2 1-16,6 1-3 15,2 2 2-15,1 3-1 16,0 2 1-16,0 0 0 15,-1 5 0-15,0 1-1 0,-1 2-3 16,-2 1 0-16,2 2-4 16,0 1 2-16,-1 3 4 15,2-2 2-15,1 2 2 16,0-4-1-16,3 2-1 0,0-3 1 16,2-2 0-16,1-2 0 15,4-6 0-15,0-3 0 16,0 1 0-16,11-5-1 15,5 0-6-15,9 1-5 16,13-5 5-16,12 2-7 16,22-2-5-16,26-6-26 0,27-2-72 15</inkml:trace>
  <inkml:trace contextRef="#ctx0" brushRef="#br0" timeOffset="30483.08">26971 3680 399 0,'0'-2'8'0,"0"0"-7"0,0 2-6 16,0 5-4-16,0 7 5 16,0 11-1-16,2 4 0 15,5 10 10-15,1 5-2 16,2 8-1-16,0 9 1 15,-1 6 3-15,-1 9 1 16,-3 5 1-16,1 3 1 0,-3 5-2 16,-1 4-1-16,-1 2-3 15,1 2-1-15,2-3-1 16,1 1-1-16,1-2 1 16,1-5 0-16,0-10-1 15,-2-7 1-15,-3-15-1 0,-2-9 1 16,0-17-1-16,-5-10-6 15,-11-13-19-15,-4-5-4 16,-5-18-29-16,-2-12-32 16,-2-10-137-16</inkml:trace>
  <inkml:trace contextRef="#ctx0" brushRef="#br0" timeOffset="30873.68">26754 4712 441 0,'0'-19'21'0,"-2"6"-17"15,2 4 6-15,0 2 14 16,0 3-12-16,0 4-8 16,2 0-6-16,3 8 4 15,2 17-10-15,3 9 3 16,5 14 7-16,4 12-3 16,0 8 1-16,3 7 1 0,1-1-1 15,0 2-4-15,2-5-1 16,2-7 2-16,0-10 3 15,0-6 0-15,-3-13 2 16,-2-7-1-16,0-9 0 0,-5-6 1 16,-3-6-1-16,0-4 1 15,-3-3 2-15,1 0 3 16,0-2-3-16,-2-10 1 16,6-6-1-16,0-3-1 15,1-10-3-15,0-5 2 16,2-6 1-16,-2-6-1 15,-2-6-1-15,-1-4 1 0,-5-6-2 16,2-3 1-16,-6-1-2 16,-1 3-12-16,9 4-21 15,6 8-70-15</inkml:trace>
  <inkml:trace contextRef="#ctx0" brushRef="#br0" timeOffset="33107.99">26622 3062 336 0,'8'-9'22'0,"-5"-1"10"0,-3-1 7 16,0 2-18-16,-15 4-14 15,-2-2-5-15,-10 1 1 16,-5 6-2-16,-4 0-2 16,-3 9 1-16,-1 9-3 15,2 11 1-15,-1 1 0 0,8 7 0 16,6 2 0-16,8 1 1 15,14-1-3-15,5 0 3 16,19-3 1-16,13-4 0 16,15-5 2-16,4-6 3 15,9-6-1-15,4-10-2 16,5-5 0-16,-2-2-2 0,1-16 0 16,-2-9 0-16,-7-13-2 15,-7-9 2-15,-5-13-2 16,-13-10 4-16,-4-4 2 15,-8-6-7-15,-10 2 6 0,-3 1-3 16,-7 13 0-16,-4 12 0 16,0 15 0-16,0 16 0 15,-2 16 0-15,-11 7-4 16,4 23-1-16,-1 16 2 16,0 17 2-16,1 9 0 15,8 17 1-15,1 6 0 16,5 1 0-16,10-1 0 0,7-8 0 15,7 2 1-15,9-7 0 16,10 2-1-16,15 0 0 16,15-6-31-16,4-7-232 15</inkml:trace>
  <inkml:trace contextRef="#ctx0" brushRef="#br0" timeOffset="33904.83">26418 4664 350 0,'19'4'-4'16,"1"-4"12"-16,-3 0-1 16,-5 0 13-16,-2 1 5 15,-3-1-1-15,-4 0 5 0,-3 0-11 16,0-7-9-16,-13 0-2 16,-6-5-7-16,-7 1 0 15,-2-3 2-15,-6 1-2 16,-2 3 0-16,1 2 0 15,3 7 0-15,-1 1 0 0,4 1-2 16,7 12 1-16,4 6 0 16,4 7 0-16,6 2 2 15,6 6-1-15,2 7 0 16,15 3 0-16,2 5 1 0,7-1-1 16,3 4 1-16,0-4-1 15,0-2 0-15,-8-3-1 16,-2-9 1-16,-9-5 0 15,-4-4 0-15,-4-9-1 16,-7 0 0-16,-13-8 0 16,-11-6 0-16,-11-2 2 0,-9-10 12 15,-12-12 1-15,-3-2-2 16,0-2-8-16,1-2-3 16,13-6-1-16,21-9-64 15</inkml:trace>
  <inkml:trace contextRef="#ctx0" brushRef="#br0" timeOffset="35560.94">28176 5298 279 0,'3'10'4'16,"-1"-1"-8"-16,-2 0 9 16,0 0 1-16,0-2-4 15,-4-1 3-15,1-4-4 16,1 1 2-16,2-2 8 16,0-1 1-16,0 0 35 15,0 0-10-15,0-1-12 0,0-9-15 16,0-5-2-16,2-7 4 15,1-6 2-15,1-6 5 16,-1-8 0-16,4-11-1 16,3-5-1-16,-1-9 3 15,5-5-9-15,-3-14-2 0,-1-7-3 16,-3-9-4-16,-5-6-2 16,-2-5 1-16,0-3-1 15,-12-4 0-15,3 6 0 16,-2 1 1-16,2 7-1 0,4 12 1 15,3 8-2-15,2 9 5 16,0 11 10-16,0 11-5 16,5 5-2-16,4 11-4 15,3 7-1-15,-2 5-3 16,2 9 1-16,-4 4 1 16,-1 3-1-16,0 4 0 15,-3 1-6-15,-1 3 0 0,0 3 0 16,2-2 1-16,-3 1-1 15,-1 1 0-15,1 0 0 16,-2 0-3-16,2 3 1 0,-2 6 4 16,0 2 2-16,-4 5-1 15,-9 3 1-15,-1 3-1 16,-4 3 1-16,-6 5 2 16,0 4-3-16,-3 3 4 15,0 5-3-15,0 1 2 16,2 3-2-16,-3-2 4 0,8 2-2 15,-2 1 0-15,5-2 0 16,2-4 0-16,2-7 0 16,2-7 0-16,7-6 0 15,-1-10 0-15,4-5 0 16,1-6 4-16,0-7 44 16,0-14 2-16,8-11-43 0,1-7-5 15,8-9-2-15,3-6 2 16,4-4-2-16,5 0 0 15,5-3 0-15,3 3-1 16,0 0 1-16,0 7-1 0,1 8 1 16,-4 11 0-16,0 12 1 15,6 20-2-15,8 22-2 16,17 33-3-16,18 32 5 16,19 40-1-16,28 44 2 15,16 25-19-15,25 13-76 16,16-7-243-16</inkml:trace>
  <inkml:trace contextRef="#ctx0" brushRef="#br0" timeOffset="43811.58">17291 2910 493 0,'10'31'0'16,"-5"10"-3"-16,-5 20 4 15,0 13-2-15,0 18 4 16,-5 15-3-16,0 11 2 15,0 10-1-15,5 3 2 0,0 4-5 16,0-7 4-16,8-10-2 16,-2-17 1-16,-5-20-1 15,-1-19-4-15,0-19 1 16,0-22-8-16,-7-17-9 16,-2-8 8-16,5-24 12 15,3-15-56-15,1-11 3 0,6-12 54 16,11-11 10-16,1-6 9 15,2-6-8-15,0-8 1 16,0-3 3-16,-6-7 3 16,0 4-9-16,-1 5-6 15,4 7-3-15,12 12 0 0,5 17-8 16,10 16-3-16,4 17 12 16,4 15 1-16,-1 14 4 15,-7 4-1-15,-6 21 1 16,-8 7-7-16,-13 5-1 0,-10 6 0 15,-7 3 2-15,-14 2 0 16,-20-1 0-16,-15-2 1 16,-12-8 0-16,-9-7 2 15,-9-3 0-15,2-8-1 16,1-6-2-16,13-6 1 16,15 1-1-16,16-8-1 0,24 0-15 15,14 0-20-15,33-6-57 16,22-3-153-16</inkml:trace>
  <inkml:trace contextRef="#ctx0" brushRef="#br0" timeOffset="44842.73">18068 3441 13 0,'104'-36'155'15,"-9"-3"-86"-15,-14-3 40 16,-13 3-39-16,-16 2-9 16,-16 1-26-16,-17 6-5 15,-11 1-11-15,-8 6-15 16,-15 5-7-16,-10 6-20 0,-11 10 6 15,-3 2 17-15,-4 16-3 16,-2 11 1-16,4 10 0 16,2 8-1-16,2 3 4 15,10 2-2-15,8 0 1 16,6-5 0-16,9-8-2 16,4-9 2-16,10-6-2 0,11-8-1 15,6-8 12-15,9-6-2 16,6 0-2-16,2-9-3 15,3-6 0-15,-6-3-2 16,-2-1 1-16,-5 0 1 0,-7 0-1 16,-7 7-2-1,-4-1 2-15,-6 8 0 0,-5 5-1 16,-3 0-6-16,1 5-8 16,-1 12 13-16,3 1 1 15,0 3 1-15,3 0-1 16,1 2 1-16,-2-3 0 0,4-4-2 15,0-2 0-15,4-7 1 16,4-1 2-16,4-6 2 16,4-2-2-16,6-12 1 15,3-4-6-15,-1-7-2 16,1-4 3-16,-2-2 1 0,-9-3 3 16,-5-4-2-16,-11-1-1 15,-9 1 1-15,0-1 0 16,-14 7-2-16,-6 5-3 15,0 6 2-15,-1 7-4 16,1 6 5-16,0 8 2 0,10 0-5 16,3 8 2-16,3 9-4 15,4 3-2-15,11 7 5 16,7 1 2-16,6 6 3 16,3 2-2-16,0 3 3 15,-3-2-1-15,-4-1 0 0,-10 0-2 16,-4-4 0-16,-6-4-1 15,-12-4 0-15,-12-6 3 16,-10-4 2-16,-4-7 1 16,-5-2-1-16,4-5 2 15,4 0-4-15,8 0 0 16,11-5 0-16,14-2 0 0,7-6 9 16,24-1-14-16,11-3-1 15,13-2 9-15,13-2-3 16,4-2-1-16,1-1 4 15,3-1 2-15,-9 1-2 16,-6-1 5-16,-11-4 5 0,-4 2-5 16,-12-3-5-16,-11 0-1 15,-8-1-3-15,-8 3-1 16,-5 3 2-16,-5 5-13 16,-10 6 2-16,-4 7 4 15,-3 7 3-15,2 0 5 0,3 9-6 16,0 7-2-16,10 7 2 15,7 5-2-15,2 5 2 16,18 6 1-16,11 4 5 16,4 5 0-16,6 0-2 15,3 2 3-15,-3-2-2 16,-7-8 4-16,-7-5 0 0,-13-8-1 16,-9-6-3-16,-5-4-7 15,-14-7 9-15,-16-2 1 16,-13-5 7-16,-9-3-4 15,-9 0-3-15,0-11-28 0,6-14-90 16</inkml:trace>
  <inkml:trace contextRef="#ctx0" brushRef="#br0" timeOffset="45936.41">20300 2825 456 0,'7'-2'65'0,"-4"-3"-46"16,-3 5-27-16,0 18-3 16,-9 16 11-16,-1 12-2 15,-3 13 1-15,1 11 1 16,3 2 0-16,-1 12 0 15,3-1 1-15,2-3 0 0,2-9-2 16,1-10 2-16,0-11 0 16,0-16-1-16,1-11 1 15,1-13 0-15,0-7 2 16,-2-3 5-16,2-13 9 16,0-10-2-16,5-6-14 0,7-6 0 15,7-7-2-15,6 3-4 16,4 5 4-16,5 6-4 15,2 8-8-15,-1 10 8 16,-1 8 9-16,-1 2-6 16,-6 16-5-16,-2 11 3 0,-11 5 3 15,-4 5 1-15,-7 3 0 16,-3 1-2-16,-13-4 4 16,-10-5-1-16,-12-7 0 15,-7-9-1-15,-11-7 4 16,0-7-3-16,-6-2 7 15,1-11-7-15,7-7 2 0,10-7-1 16,13-5-3-16,16-2-24 16,12-6-12-16,12-1-53 15,20-2-53-15,9 0 48 16,10 2 83-16,3 3 22 16,5 5 12-16,-2 7 0 0,5 6-3 15,2 9-6-15,-1 7 2 16,-2 2 28-16,-6 2-28 15,-6 10 7-15,-8 3-2 16,-9 6 5-16,-10 2-12 16,-10 4-10-16,-6 1-3 15,-6 3 8-15,0 0-6 0,-8-3 5 16,-2 0-4-16,0-4 1 16,-2-7-2-16,5-2-1 15,4-7 0-15,1-4 1 16,2-4 4-16,5-1 77 15,10-10-38-15,4-7-36 0,5-3-8 16,8-1 1-16,2-5-1 16,4 4 1-16,0 0-2 15,3 7-1-15,-5 5 0 16,3 6 0-16,-1 5-1 16,0 7 1-16,-4 14 1 0,-4 6-6 15,-1 9 3-15,-7 9-2 16,-6 8 4-16,-6 9 0 15,-5 10 0-15,-5 8 1 16,-3 3 0-16,-13 9 0 0,-7-2 0 16,-6-1 0-16,-3-1 0 15,-4-9 1-15,0-6 1 16,-3-8-3-16,5-11 2 16,1-9-1-16,5-11 0 15,4-15 0-15,4-10 1 16,3-9 4-16,2-19 9 0,4-15 3 15,2-14-7-15,4-15-6 16,5-12-5-16,6-9 2 16,15-1-1-16,11-5-2 15,13 7-2-15,10 9-6 16,16 12-14-16,15 13-26 0,11 16 9 16,10 12-3-16,3 14-9 15,-1 3-15-15,-4 4-17 16,-15 0-89-16</inkml:trace>
  <inkml:trace contextRef="#ctx0" brushRef="#br0" timeOffset="46311.39">22090 3153 411 0,'15'14'7'0,"-3"6"-11"15,1 10-2-15,-3 10 7 16,-3 8 0-16,0 6 1 0,1 4-1 16,-1 3 0-16,2 0-1 15,1-4 0-15,-2-7 0 16,-1-12 1-16,-2-10-1 15,-1-12 4-15,-1-9-1 0,-1-7 22 16,4-4 53-16,0-14-39 16,2-7-32-16,4-12-2 15,2-9-3-15,1-6-1 16,2-7 0-16,3 0-2 16,-3 2 2-16,0 7-2 15,0 7-6-15,-2 11-24 16,3 9-29-16,-2 5-49 0</inkml:trace>
  <inkml:trace contextRef="#ctx0" brushRef="#br0" timeOffset="47686.28">22946 3414 426 0,'0'-21'3'16,"-15"-3"5"-16,-9 1-3 15,-10 5 0-15,-4 2-1 16,-7 7-3-16,1 4 0 16,-3 5 2-16,4 3-4 0,3 13 2 15,2 6-4-15,10 5 3 16,2 3-1-16,11 4-1 15,8 2-2-15,7-1 0 16,1-2-5-16,20-3 3 16,6-7-2-16,6-5 15 15,10-10-2-15,2-8 0 0,2 0-1 16,-3-15-2-16,3-7-1 16,-4-5 0-16,-5-3 1 15,-10-5 3-15,-2 2 1 16,-11 1-1-16,-5 6-4 0,-3 4 2 15,-4 6-1-15,-1 7-2 16,0 7 2-16,-2 2-3 16,0 5-8-16,0 12 6 15,0 6 2-15,0 4 0 16,0 3 1-16,0 4 2 0,0 0-1 16,2-4 3-16,1 0 2 15,3 1-1-15,0-8 0 16,4-3-4-16,5-6 1 15,6-5 0-15,13-7 5 16,8-2-2-16,7-11-1 16,12-13-4-16,5-8 3 15,2-10-4-15,0-8 3 0,-9-15-1 16,-3-8-1-16,-11-10 11 16,-11-9-5-16,-14-2 3 15,-8-1-5-15,-9 6-3 16,-3 9 0-16,-1 18-1 0,-6 13 1 15,0 19-2-15,-2 19-2 16,-1 11 3-16,0 22-11 16,0 19 6-16,-4 15 2 15,4 18 2-15,5 12 2 16,3 10-2-16,2 2 1 16,0-3 0-16,7-3 0 0,2-12 1 15,6-12 0-15,-2-11-1 16,4-15 0-16,4-12 0 15,6-18 2-15,5-6 1 16,12-6 0-16,2-8 4 16,5-7-6-16,3-12 0 0,-1-3 1 15,-1-6-2-15,-7 2 2 16,-8 2-1-16,-11 5-2 16,-6 7 5-16,-10 10 2 15,-5 10 0-15,-5 4-9 0,0 15-6 16,0 7 8-16,0 7 2 15,-2 2-2-15,2-1 1 16,0-4 1-16,0-5-1 16,5-7 1-16,7-3 0 15,7-6 1-15,3-4 2 16,7-2-3-16,2-3 1 0,1 0 0 16,-2-3-2-16,1-6 3 15,-4-4-1-15,-2 3-1 16,-5-5-1-16,-4 0 3 15,1 2-3-15,-7 1 2 16,-3 3-1-16,-1 3 3 16,1 6 0-16,0 0-4 0,4 11-4 15,4 4 1-15,2 6 3 16,7 2 0-16,1-2 0 16,4-1 1-16,-1-4-1 15,5-3 1-15,-1-6 0 0,5-4 0 16,1-3 1-16,2-2-1 15,1-11 0-15,6-4 0 16,-4-4-1-16,0-8 1 16,-8-6-1-16,-4-3 1 15,-7-5 1-15,-10 4-2 0,-8-1 0 16,-6 7 0-16,0 9 0 16,-13 9-1-16,-5 9-2 15,-5 6 3-15,-5 14-1 16,0 13-1-16,1 7 0 15,4 9 0-15,3 2 2 16,11-5-2-16,6 0-1 16,3-6 3-16,15-8 1 0,16-4-1 15,10-12 7-15,13-2 4 16,14-8-4-16,13 0-2 16,6-11-3-16,2-7-1 15,3-3 1-15,-12-8-11 0,-20-4-63 16,-25-5-98-16</inkml:trace>
  <inkml:trace contextRef="#ctx0" brushRef="#br0" timeOffset="48280">17019 5067 330 0,'-38'-14'6'0,"7"-5"9"16,3 1-12-16,7-6 0 15,2-2 0-15,7-5 1 16,4-1 4-16,1-1 10 15,4 0 3-15,-1 6 0 0,4 4 3 16,0 7-3-16,0 7 1 16,0 7-6-16,0 2-10 15,0 19-18-15,4 9 12 16,-1 13-3-16,5 14 3 0,-1 13 1 16,4 7-1-16,-3 8 4 15,4 4 2-15,0 3 2 16,1-1-2-16,-1-3-3 15,0-2-2-15,0-7 1 16,-4-10-2-16,-2-9 1 16,-3-14 1-16,-3-14-16 15,0-17-30-15,-10-13-9 0,-9-23 36 16,-1-24-61-16,3-12-86 16,5-16-6-16</inkml:trace>
  <inkml:trace contextRef="#ctx0" brushRef="#br0" timeOffset="49670.51">16902 5363 67 0,'18'-107'100'0,"-2"-1"-24"0,6 1-20 15,-1 5-14-15,6 5-11 16,4 12-18-16,11 13-10 16,7 16-3-16,5 11 3 15,6 20-9-15,-1 13 18 16,-1 12 3-16,-3 5-7 0,-3 16-3 16,-7 9-1-16,-7 6-3 15,-9 2-1-15,-10 1 3 16,-13 0-2-16,-6-2 3 15,-18 0 2-15,-13-4 0 16,-10-3-1-16,-9-2 0 16,-12-7 1-16,-7-5 1 0,-7-3 16 15,1-7-1-15,-5-4-8 16,9 0-9-16,8 2-4 16,12-3 0-16,19 3-1 15,18-1-5-15,14 4-33 16,27 1-15-16,25 2 42 0,12 2 3 15,16 3-18-15,9 0 15 16,7-3 4-16,-5-4-27 16,1-6 4-16,-11-2 3 15,-6 0-8-15,-5-14 40 16,-11-4 33-16,-5-2-16 0,-11-2 2 16,-9 2 5-16,-5 0-13 15,-7 1 6-15,-9 3-3 16,-6 4 8-16,-4 1-7 15,-3 4-10-15,-2-1-13 16,-9 5 1-16,-3 1 3 0,-10 2-1 16,-3 0 2-16,-3 9 2 15,-2 5-2-15,-2 6 0 16,5 1 1-16,3 0-3 16,9-1 0-16,4 0 0 15,8 0-3-15,5-6-1 0,3-2 1 16,12-1 8-16,7-3 4 15,4-2-3-15,11-6-2 16,0 0-2-16,6 0 0 16,1-7 0-16,-2-5 0 15,-1-2-2-15,-7-3 2 16,1 2-2-16,-9 2 0 0,-2 0 1 16,-4 6-2-16,-4 4 2 15,-1 3-3-15,-2 0 1 16,4 5-1-16,-3 8-1 15,4 1 4-15,3 2-2 0,-4 0 0 16,3-2 2-16,-3-3 0 16,0-5-3-16,-3-1 3 15,1-5 1-15,0 0-1 16,-1-6 0-16,-1-10 0 16,4-4-1-16,-1-2-3 15,2-7-4-15,1-2 6 0,0-2 3 16,-1 0-4-16,-1-1 3 15,-3 1 0-15,-4 3 4 16,-5 3 0-16,-1 4-3 16,-4 6-3-16,-6 7 0 15,-9 6-2-15,-4 4 1 0,-4 4-5 16,2 10 1-16,3 5-4 16,4 8 0-16,6 2-4 15,8 1 5-15,2 1 2 16,12 1-2-16,7 0 7 15,1-2 2-15,3 0 3 0,-3-1-3 16,-1 0 0-16,-6-3 0 16,-5-2 1-16,-8-2-3 15,-2-4 2-15,-12 0 2 16,-8-5 4-16,-5-4-2 16,0 0 2-16,-4-6-3 15,2-3-2-15,4 0 1 0,1-5-1 16,6-6 2-16,1-6-2 15,7 2 1-15,8-7 0 16,0 0-2-16,20-4-19 16,10 2-15-16,10-4 1 15,9 2 16-15,7 2 16 0,7 5-3 16,4-1 11-16,-1 1-3 16,-1 2 4-16,-4 2 3 15,-5-2-1-15,-10 2-5 16,-8 0 0-16,-13 1-3 15,-7 1 1-15,-11-3 8 0,-7 4 1 16,-5 0-9-16,-12 1-5 16,0 4 2-16,-1 3-1 15,0 4 1-15,3 0 2 16,3 7-3-16,7 9 0 16,5 2-4-16,0 9 0 0,14-1 2 15,11 9 3-15,4 0-2 16,5 6 4-16,4-2-3 15,-4 3 5-15,-7-5-2 16,-9-4 0-16,-8-2 0 16,-10-8 3-16,-7 0-1 15,-18-5 0-15,-9-4 5 0,-13 1-2 16,-4-7 0-16,-7-4-3 16,4-2-1-16,5-2-2 15,11-10-37-15,15-11-108 16</inkml:trace>
  <inkml:trace contextRef="#ctx0" brushRef="#br0" timeOffset="50686.06">20004 4519 474 0,'2'0'17'0,"13"4"-18"16,-15 18-5-16,-12 12 5 16,-10 8 3-16,-1 10-1 0,-3 5 1 15,4 7-1-15,0 2-2 16,2-2 3-16,2-1-1 16,5-8-2-16,5-10 1 15,2-12 1-15,1-14 0 0,3-10-1 16,2-9 3-16,0-2 5 15,0-15-3-15,7-6-6 16,6-7-2-16,3-4 1 16,8-1-5-16,0 2-15 15,8 3 0-15,7 7 13 16,2 7 9-16,0 10-2 16,1 6 0-16,0 13 2 0,-2 7 0 15,-8 10 0-15,-8 4 1 16,-10 2-1-16,-12 2-1 15,-4-4 2-15,-25-3-2 16,-7-6 6-16,-13-6 0 16,-10-6-2-16,-8-6 4 0,-3-7-3 15,0-3-3-15,5-14 0 16,7-1 1-16,15-8 2 16,16-5-4-16,15-7 3 15,10-4 8-15,20-2-8 0,20-2-4 16,10 1 0-16,10 4-4 15,8 9-3-15,9 7 5 16,2 14 3-16,0 11-2 16,1 2-1-16,0 16 4 15,-12 9-2-15,-10 5 1 0,-13 3 0 16,-16 1-1-16,-10 0 0 16,-16-6-2-16,-3-5 2 15,-5-4 2-15,-7-7 0 16,-1-4 2-16,2-5-1 15,4-5 0-15,1 0 3 16,4-7 3-16,2-5 5 0,2-6-4 16,10-2-2-16,5-2-6 15,7 1 0-15,3-2-3 16,3 2 1-16,1 1 0 16,-2 5 0-16,-2 5 3 15,0 8-6-15,-5 2 4 0,2 9-3 16,-4 14 1-16,-1 9-1 15,-2 6 2-15,-7 8-2 16,-6 5 2-16,-4 7 1 16,0 4 0-16,-11 2 1 15,-6 2-1-15,-7 2 3 0,-6-2-3 16,-3 2 2-16,-4-4-2 16,-5-4 2-16,3-6 0 15,-2-8-3-15,2-8 3 16,7-9-1-16,1-13-2 15,9-15 3-15,0-2 1 16,9-26 5-16,4-16 0 0,6-10 15 16,3-13-5-16,8-11-9 15,16-5-3-15,7-4-3 16,8 5-2-16,10 6-2 16,5 8 0-16,9 15-2 0,10 15-23 15,6 12-5-15,3 11-30 16,-1 9-40-16,-4-1-168 15</inkml:trace>
  <inkml:trace contextRef="#ctx0" brushRef="#br0" timeOffset="51623.49">21270 4896 502 0,'-2'-17'-3'0,"2"-3"8"0,0 3 8 16,5 9 1-16,2 3-10 16,5 1-8-16,7 4-6 15,8 7-6-15,3 9-8 16,6 7-6-16,5 5 21 16,-2 3 12-16,-2-1-2 0,-8 1 1 15,-7-5-3-15,-7-1 3 16,-11-5-1-16,-4-4 0 15,-4-5 3-15,-11-2 4 16,-5-5 1-16,-1-4-1 16,0 0-3-16,0-8 0 0,4-7-3 15,3 2 3-15,5-5-1 16,5-4-1-16,4-2-2 16,2-2 4-16,14-1-4 15,6 1 0-15,9 1-1 16,5 4-2-16,5 3 1 15,7 7 5-15,4 4-4 0,2 5 1 16,4 2 1-16,-3-2-3 16,-1 2 1-16,-9 0 0 15,-4 0 1-15,-7-2 0 16,-11-4 8-16,-8-3 0 0,-6-2 7 16,-5-4-2-16,-4 1-6 15,-6-4-6-15,-14 1-1 16,-5 2 0-16,-3 3 0 15,-7 1 0-15,5 9 0 16,-1 2-1-16,7 7-1 16,5 13-1-16,5 8-3 0,10 10 3 15,4 6 0-15,11 3-1 16,13 5 2-16,13-2 1 16,1-4 2-16,9-5-1 15,4-7 0-15,-3-11 0 16,1-6 0-16,4-11 2 15,-1-6-4-15,4-2-18 0,1-15-13 16,2-14-19-16,-2-7 14 16,-2-12 24-16,-13-10 12 15,0-6 5-15,-15-3 7 0,-8-6 6 16,-5 5-4-16,-11 3-3 16,-3 7 2-16,-2 10-3 15,-11 11 6-15,-2 11-8 16,-7 11-4-16,-4 7-2 15,-4 8-4-15,-2 2 2 16,-4 16-2-16,-2 11 1 0,4 12-1 16,2 9 2-16,7 6 1 15,1 10-3-15,8 6 1 16,7 3 2-16,2 6-2 16,3-1 6-16,-1 1 7 15,2 1 4-15,-7 0-6 0,-2-3 1 16,-5-2 1-16,-4-4-8 15,-2-3-1-15,-6-6 0 16,-2-7 1-16,-1-10-1 16,-2-10-28-16,-2-18-21 15,-2-17-47-15,0-9-182 0</inkml:trace>
  <inkml:trace contextRef="#ctx0" brushRef="#br0" timeOffset="51795.34">21857 5087 487 0,'32'-43'18'16,"6"2"43"-16,4 8-25 16,6 0-3-16,7 6-17 15,10 8-11-15,15 5-5 16,13 7-1-16,19 7-1 16,16 0-27-16,10 1-57 15,12-1-97-15</inkml:trace>
  <inkml:trace contextRef="#ctx0" brushRef="#br0" timeOffset="53529.59">16772 3828 316 0,'8'-2'14'0,"-1"2"9"15,-2 0 4-15,-3 0 6 16,0 0-13-16,-2-2-8 0,0 2-4 15,0 0 3-15,0-2-4 16,0-3 1-16,-10-4-3 16,-4-3-2-16,-6-4-2 15,-6-6 4-15,-6-6-1 0,-6-4 2 16,-4-8-1-16,-11-6-1 16,-8-6-2-16,-8-5 0 15,-6-2-3-15,-3 0 2 16,-5 2-2-16,5 7 1 15,5 6-3-15,8 6 3 16,13 6-2-16,9 7 2 0,15 3-4 16,7 5 4-16,13 4 1 15,6 1 0-15,2 1 0 16,0 4 1-16,7 0-5 16,3 3 0-16,4 3 5 15,-2 1-4-15,4 1-13 16,3 14-5-16,7 6 1 0,3 6 15 15,8 9 3-15,9 3 2 16,3 5-2-16,5 1 2 16,2-1-1-16,5 3 0 15,-5-6 2-15,-5-3-3 0,-2-7 1 16,-9-6 2-16,-10-3-4 16,-10-9 4-16,-8-3-2 15,-10-3 0-15,-2-2-3 16,-9-1 5-16,-10-4 1 15,-14 0 1-15,-4-9 0 16,-15-14 0-16,-7-12 9 0,-14-12-5 16,-9-12-2-16,-9-14-2 15,-9-7-3-15,-2-6-2 16,-2-9 1-16,9-5-31 16,16-7-79-16</inkml:trace>
  <inkml:trace contextRef="#ctx0" brushRef="#br0" timeOffset="59451.69">16633 5252 381 0,'3'0'35'16,"3"0"-32"-16,0 0 2 15,-3 0 12-15,-1-4 4 0,0 0-16 16,-2-2-1-16,0 3 2 15,0-3-4-15,0 0-1 16,0-4 0-16,-4 1 0 16,-4-3-2-16,0-4 1 15,-8-4 3-15,-9-4-2 16,-13-10 5-16,-18-11 11 0,-21-9 5 16,-22-11-1-16,-23-14-9 15,-26-9-8-15,-20-6-2 16,-10-8-3-16,0-13-59 15,20-12-231-15</inkml:trace>
  <inkml:trace contextRef="#ctx0" brushRef="#br0" timeOffset="91436.93">25066 8711 295 0,'0'-8'14'0,"0"2"1"16,0 2 29-16,0 3-6 15,0 1-21-15,0-2-4 16,0 2-2-16,1 0-2 16,-1 0-1-16,0 0-7 15,0 0-3-15,0 0 5 16,0 0-2-16,0 0-1 0,0 0 0 15,-1-2 0-15,-5-1-1 16,-5-5-3-16,-5-4 2 16,-9-11 8-16,-14-6-1 15,-14-10 8-15,-11-9-1 16,-16-4-3-16,-13-8-3 16,-7-3-4-16,-15-3-2 0,-6-2 1 15,2-2-5-15,9-1-38 16,27-5-145-16</inkml:trace>
  <inkml:trace contextRef="#ctx0" brushRef="#br0" timeOffset="94468.11">22530 9758 214 0,'-8'-16'-4'0,"2"-1"17"16,-1-1 32-16,1 1-13 15,-2 2-9-15,3-2-6 0,2 3-4 16,-2 0-1-16,3-1-1 16,2 0-1-16,0 2 0 15,0-2 3-15,0 3 1 16,0 2-7-16,0-1 2 15,3 4-2-15,1 1-2 0,-3 2 0 16,1 3-2-16,-2 1 0 16,0 0-3-16,0 4-4 15,0 10 2-15,0 7 1 16,-2 8-1-16,-3 7 1 16,-2 11 1-16,2 9-1 15,3 11 1-15,1 12 0 16,1 12 1-16,0 11-1 0,0 5 1 15,5 7-1-15,-2 4 2 16,-3-2 0-16,0 2-1 16,0-8 0-16,-8 1-1 15,-6-8 1-15,4-6-1 16,-3-10 2-16,4-7-4 0,4-10 4 16,3-9-2-16,2-10 0 15,0-12 0-15,0-10 0 16,0-8 0-16,0-11 0 15,2-9-4-15,0-1-9 0,-2-19-10 16,1-15-98-16</inkml:trace>
  <inkml:trace contextRef="#ctx0" brushRef="#br0" timeOffset="94952.42">22344 9532 113 0,'3'-18'248'15,"2"5"-234"-15,2 5-7 16,-5 8 7-16,-2 3-18 16,0 19 1-16,0 10 3 15,0 8-1-15,0 14 2 16,0 15-1-16,0 10 1 16,-2 12-1-16,-5 13 0 0,-6 6 1 15,1 4 0-15,-6 3 0 16,-1-3 8-16,-2-2 0 15,4-5-4-15,0-6 0 16,7-5 0-16,2-8 0 16,6-6 0-16,2-5 1 0,7-7-3 15,6-6 0-15,6-9 5 16,-4-5-4-16,2-11-2 16,-5-10 1-16,-3-8-1 15,-4-12-1-15,-2-9-1 16,-1-7 5-16,1-31-40 0,15-29-304 15</inkml:trace>
  <inkml:trace contextRef="#ctx0" brushRef="#br0" timeOffset="98139.7">23708 12582 429 0,'0'0'40'0,"0"0"-18"16,0 0-2-16,2-2-5 16,-2 1-12-16,2-3 0 0,-1 2-3 15,6-4 1-15,6 1 0 16,5 0 0-16,7-4-4 16,6 2 1-16,1-4 0 15,0-2 2-15,-1-2-2 16,-2-5 4-16,-8-1-2 0,-5-3 1 15,-3-4 0-15,-8-1 0 16,-3 1 0-16,-2 1-1 16,-5 2 1-16,-10 5-1 15,-4 2-1-15,-6 8 0 16,-6 5-1-16,-5 5 1 0,-2 5-1 16,-3 15 1-16,0 5 1 15,-1 7 0-15,6 7 0 16,7 4-2-16,12 7 4 15,6 0-2-15,11 1-2 16,6-4-2-16,16-6-9 0,12-6-1 16,12-9 11-1,11-7-9-15,10-8-20 0,11-8-49 16,9-3-55-16</inkml:trace>
  <inkml:trace contextRef="#ctx0" brushRef="#br0" timeOffset="99108.35">24650 12507 405 0,'2'-11'47'15,"-2"-1"-19"-15,-7 1-13 16,-14 4-14-16,-12 3 2 0,-6 4-2 16,-6 0-1-16,-4 4 0 15,1 9 0-15,5 4 1 16,5 8 0-16,11 2-3 15,12 5 1-15,8 4 1 16,7-2-2-16,15-2 1 16,11-5 0-16,6-6 1 0,7-8 0 15,8-6 1-15,6-7 0 16,5-6 1-16,1-11-1 16,4-7-1-16,0-10 0 15,-4-10 1-15,-3-15-1 0,-8-13 1 16,-3-10-1-16,-9-12 0 15,-9-8-5-15,-13 2-1 16,-8 4-4-16,-6 11-1 16,0 11 10-16,-8 21 1 15,-2 17 1-15,-4 17 1 16,-4 19 2-16,-4 12-4 0,1 22 0 16,-3 14-2-16,4 19 4 15,6 12-2-15,9 5 1 16,5 9 0-16,5-1 0 15,11-2 0-15,4-13-1 16,2-15 1-16,-1-14 0 0,2-12 0 16,3-11-1-16,-1-11 1 15,2-5 0-15,1-7 0 16,3-2 0-16,-3-6 0 16,3-10-1-16,-2-5 1 15,-1-4-2-15,-1-2 1 0,-3 1 0 16,-4 2 0-16,-8 5 1 15,-1 5-1-15,-6 6 0 16,-1 8-1-16,-2 4 0 16,-2 12 2-16,2 7-2 0,0 6 1 15,1-3-2-15,4 3 2 16,2-4 2-16,2-9-3 16,3-4 2-16,6-6 1 15,9-6 2-15,3 0-1 16,6-13 0-16,3-6-5 15,2-7 4-15,0-4-2 0,-1-5 0 16,-8-3 0-16,-2 1 0 16,-11 3 0-16,-2 5 0 15,-7 6 0-15,-4 9 1 16,-7 9 0-16,-1 5 2 16,0 5-3-16,-8 16 0 0,-4 6-1 15,2 7 1-15,-3 4 0 16,6 4 0-16,3-1 0 15,4-2 1-15,4-3-2 16,12-6 2-16,2-4-1 16,4-7 1-16,0-8-1 0,2-6 1 15,-2-5 1-15,-2-2 0 16,-3-12 8-16,-4-9-2 16,-1-6-5-16,-5-5 0 15,0-6-2-15,-7-2-1 16,0-1 0-16,-19 4 1 15,-6 6-1-15,-7 4-3 0,-8 13-10 16,3 8-2-16,0 8-33 16,15 0-55-16,8 15-98 15</inkml:trace>
  <inkml:trace contextRef="#ctx0" brushRef="#br0" timeOffset="99561.44">26208 12537 459 0,'0'-16'32'0,"0"-5"-27"16,-2 0 7-16,-3 1-6 15,-2 4-3-15,-1 0-2 16,3 5 0-16,5 2-1 15,0 4 0-15,6 5-7 0,11 0-12 16,7 7-4-16,0 3 20 16,5 10 3-16,-4-4 1 15,-3 6-1-15,-8-1 1 16,-4-2-2-16,-9 3 1 16,-1-2 0-16,-5 0-1 0,-8-1 1 15,-4-3 0-15,0 2 0 16,-3-2 1-16,2 0-2 15,2-2 2-15,4-3-1 16,5 0 0-16,-1-4 1 0,6-5 4 16,2 0 4-16,8-2 33 15,15 0 2-15,18-6-29 16,24-3-10-16,23-2-4 16,23 3 3-16,20-2-21 15,14 2-16-15,-2-7-44 16,-16-10-156-16</inkml:trace>
  <inkml:trace contextRef="#ctx0" brushRef="#br0" timeOffset="100530.11">22358 9895 439 0,'27'-5'9'0,"-5"2"-7"0,-7 3 0 16,-4-2-2-16,-3 0 1 16,-3 1 1-16,-4-5-2 15,-1-1 1-15,2-5-6 16,-2-3-24-16,4-1-1 16,-3-3-2-16,5-3-1 0,-3 2 20 15,3-3 15-15,1 0 8 16,0 0 18-16,0 2-2 15,-2-1 1-15,2 6-2 16,-4 4-2-16,1 5 3 16,-4 2-2-16,0 5-13 15,0 0-10-15,-6 8-3 0,-5 13 1 16,-5 9 1-16,-4 13 0 16,-2 18-1-16,0 12 2 15,0 20-1-15,4 12 0 16,0 13 0-16,8 3-5 0,0 3 0 15,1-10 1-15,1-8-6 16,-2-14 4-16,1-14-5 16,1-17 1-16,1-18 5 15,2-13 4-15,2-13 0 16,3-11-23-16,3-6-45 0,12-21-137 16</inkml:trace>
  <inkml:trace contextRef="#ctx0" brushRef="#br0" timeOffset="103248.77">24119 12240 520 0,'0'-31'9'0,"9"-3"-2"0,-3-3 8 16,-1-3-1-16,-1-8-11 16,-1 1-1-16,2-7-1 15,-1-4 0-15,2-1-1 16,3-9 1-16,1-2-1 15,5-2 0-15,2 1 0 16,5 5-7-16,2 5 4 0,3 8 3 16,-3 10 0-16,3 9 1 15,-3 5 0-15,-1 7 2 16,-7 5-1-16,-1 7-1 16,-5 1-1-16,-4 3 0 0,-3 4 0 15,-3 2-2-15,0 0-23 16,0 0-6-16,0 0 25 15,-7 6 6-15,0 1-1 16,-3 2 2-16,-5 1-1 16,-5 3 0-16,-1 0 0 0,-8 3 0 15,-5-4 0-15,-6 1-1 16,-6-2 2-16,-3-5-1 16,-4-4 0-16,-3-2 0 15,-5 0 0-15,3-3 1 16,-3-6 0-16,0 2-1 15,3-2-1-15,3 1 2 0,5 3-1 16,4 4 0-16,11-1 1 16,6 2-1-16,7 0 0 15,10 0 1-15,5 0-1 16,3 0 1-16,4 0 1 0,0 0 26 16,0 0-9-16,6 0-14 15,4 0-3-15,2 0-1 16,5-5 0-16,1-1-13 15,3 1-8-15,3-1-1 16,3-2 8-16,-2-4 4 16,2 0 6-16,0-2 3 0,2-2 0 15,-6 0 1-15,2 1-1 16,-5 0 0-16,-4-2 7 16,-3 9 3-16,-6-2-3 15,-2 3-3-15,-5 5 1 16,0 2-5-16,0 0-3 0,-5 2 0 15,-8 9 3-15,-3 3-1 16,-4 8 1-16,-1 3 0 16,-4 1 0-16,-2 6-1 15,0 1 1-15,1-3 0 16,3-3 0-16,0-4 1 0,-1-3-2 16,3-4 2-16,3-4-1 15,0-3 0-15,4-1 0 16,3-3 0-16,5-4 1 15,1 3-1-15,5-2 0 16,2 1 1-16,18 3 7 0,17 6 1 16,19 8-7-16,28 14-14 15,33 9-28-15,34 5-95 16</inkml:trace>
  <inkml:trace contextRef="#ctx0" brushRef="#br0" timeOffset="111201.89">13543 10463 419 0,'-12'0'15'0,"4"0"15"16,3-5-9-16,-1 3-7 15,3 2-10-15,-2 0-2 16,4 0-3-16,1 0-1 0,0 0-1 16,0 0 1-16,0 4 0 15,1-1-1-15,9 1 2 16,2-3 1-16,7 3 0 16,4-4 2-16,1 0-2 0,7 0 10 15,6 0-5-15,0-5 1 16,8-2-1-16,4-3-3 15,0 2 0-15,9-5 1 16,-2 1-3-16,-2-1 0 16,-10-1 2-16,-8-2-2 15,-7 0 1-15,-11 0 2 0,-11-2 0 16,-7 0 0-16,0-2-3 16,-12 4 1-16,-10 1-5 15,-5 3 5-15,-5 7-1 16,-7 5-1-16,-10 0 2 15,-3 11-2-15,-5 7 1 0,1 5-2 16,0 4 3-16,8 3-1 16,6 2-1-16,12 0 0 15,9 3 0-15,13 4-1 16,8 0 1-16,9 4-1 0,22-3 2 16,12 2 0-16,7-7 2 15,10-5-1-15,2-8 1 16,5-4-13-16,1-15-13 15,-5-3-39-15,1-20-123 16</inkml:trace>
  <inkml:trace contextRef="#ctx0" brushRef="#br0" timeOffset="112201.79">14458 10336 519 0,'-17'6'26'16,"-7"-1"-24"-16,-12 9-2 15,-3 10 1-15,-5 2 0 16,5 6-1-16,7 5-2 0,13 1 2 16,11 1-3-16,8 0-1 15,7-5 0-15,15-3 3 16,6-6-2-16,8-9 1 15,5-6 2-15,8-10 6 16,2 0-1-16,2-19-3 16,-1-7-1-16,-3-11 1 0,1-5-6 15,-3-6-5-15,-3-6 1 16,-2-8-10-16,-4-4 0 16,-6-2-12-16,-8 2 10 15,-9 2 19-15,-8 7 8 16,-5 14 11-16,-2 11 3 15,0 12-5-15,0 13-4 0,-2 7-5 16,-5 14-11-16,0 18 2 16,-3 13-1-16,-3 12 3 15,4 11 1-15,-4 3-1 16,4 2 0-16,4 2 1 0,0-9-2 16,5-10 1-16,0-10 1 15,0-8-1-15,0-12 0 16,8-10-3-16,7-7 2 15,3-6 7-15,5-3 6 16,3-3-3-16,4-11-5 0,-1-4-3 16,3-3 0-16,-5-1 1 15,-1-3 0-15,-2 2 1 16,-6 5-1-16,-4 4-1 16,-1 4-1-16,-4 6 0 15,-2 4-4-15,0 5 0 16,1 13 0-16,-1 3 3 0,0 7 1 15,0 0 0-15,2-2-1 16,0 0 1-16,0-2 0 16,4-6-1-16,1-6 1 15,1-3 0-15,2-5-1 0,3-4 2 16,2 0 1-16,1-6 1 16,0-7 0-16,-1-6-1 15,2-4-1-15,0-5-1 16,-2-2 3-16,-2-2-4 15,1 3 1-15,-5 4 0 16,-5 5 1-16,-4 6 2 0,-3 7 13 16,-4 7 0-16,0 0-16 15,0 16-5-15,-6 7 3 16,-1 8 3-16,0 2 0 16,2 4-2-16,1 1 2 15,4-2-4-15,0-6-3 16,4-3 3-16,8-8 1 0,3-6 2 15,1-6 0-15,5-7 2 16,1-3 4-16,-1-14 5 16,4-6-2-16,-3-9-9 0,-3-4 2 15,-4-11 1-15,-11-2 2 16,-4 3-2-16,-17 0-4 16,-11 6-1-16,-12 10-8 15,-6 9 1-15,-10 12-12 16,2 9-9-16,4 3-15 15,8 10-48-15,14 5-83 0</inkml:trace>
  <inkml:trace contextRef="#ctx0" brushRef="#br0" timeOffset="113139.22">15954 10596 539 0,'7'-16'17'0,"-2"4"-2"16,-2 9 1-16,-3 3-9 0,-3 0-17 15,-2 10-10-15,0 8 17 16,-2 7-1-16,3 0-10 16,4 4-13-16,0-1-11 15,0-4 22-15,4-5 5 16,1-4 8-16,0-5 0 15,2-8 2-15,1-2 5 0,1-2 20 16,1-11-16-16,5-6-4 16,4-1-1-16,1-4 1 15,4-6-2-15,1 4 4 16,2-3 2-16,0 2-2 16,-4 4-1-16,-1 6 2 15,-5 2-4-15,2 10-1 0,-3 5-4 16,2 5 0-16,-3 13-2 15,2 6 1-15,0 5 3 16,-3 0-2-16,-1-2 1 16,-3-3-3-16,-1-3 1 0,-2-10 2 15,-1-3 2-15,-1-8 0 16,4 0 3-16,0-4-1 16,2-8 3-16,3-6 0 15,1-3-5-15,-3-3 1 16,-2 0 1-16,3-1-1 0,0 0 2 15,-4 2 0-15,-2 3-2 16,-1 5 2-16,-3 6 2 16,0 3-2-16,1 6-2 15,-1 2-4-15,2 11-2 16,-2 11-2-16,3 2 5 0,-5 3 2 16,3 4-2-16,-1-4 3 15,1-5-2-15,1-5 0 16,1-3 0-16,5-5 0 15,-1-3 1-15,5-6 1 16,2-2-2-16,7 0 2 0,1-2 0 16,2-10 0-16,0-1-2 15,-2-6 1-15,-2-3-1 16,-3 4 1-16,-2-4 1 16,-5 3-2-16,-3 4 1 15,-5 5-1-15,2 3 0 16,-4 7 1-16,-3 0-5 15,0 12-36-15,2 6 33 0,0 7 8 16,1 2 0-16,1-1-1 16,3-1 1-16,2-3-1 15,2-7 0-15,-3-2 1 16,6-5 0-16,-2-4 3 0,2-4 2 16,-1-1 0-16,7-13-3 15,-3-4 0-15,2-7-1 16,-4-4 1-16,-3-4-3 15,-4-5 8-15,-8 4 1 16,0 0-3-16,-16 3-5 0,-11 12-7 16,-9 5-19-16,-9 10-8 15,0 4 4-15,2 15-38 16,6 6-45-16,12 7-12 16</inkml:trace>
  <inkml:trace contextRef="#ctx0" brushRef="#br0" timeOffset="114482.9">17218 10808 145 0,'47'-14'164'15,"-2"-5"-129"-15,-4-2 5 0,-1-3 3 16,-8 2-20-16,-6 3-3 16,-9 2-5-16,-8-1-7 15,-5 6 0-15,-4-1-2 16,-8 6-3-16,-7 0-9 15,-9 5 5-15,-7 2 0 0,1 0 1 16,-2 5 0-16,-1 7-1 16,3 7 1-16,5 0-1 15,4 0 2-15,9 2-2 16,7-3-3-16,5 3 0 16,10-6 1-16,12-3-3 15,7-6 8-15,7-6 2 0,3 0 0 16,7-12 0-16,0-13 0 15,1-6-2-15,-1-9-1 16,-2-8-1-16,-5-8 2 16,-9-8 2-16,-2-7 7 15,-11-6-4-15,-4 0-6 0,-9 6 4 16,-4 10-4-16,0 13 2 16,0 16 2-16,-2 16 5 15,-9 16-6-15,-4 5-6 16,-5 25-4-16,-6 13 5 15,-4 13 1-15,-2 12 1 0,4 3-2 16,8 4 2-16,8-2-1 16,10-7-2-16,2-7 1 15,20-6-1-15,5-10 1 16,7-11-1-16,6-10 3 16,2-8 1-16,3-11 1 0,-1-3 2 15,0-7 4-15,-4-14-7 16,-4-4 1-16,-6-6-1 15,-6-2 1-15,-6-3 0 16,-3 3-3-16,-6 7 2 16,-2 6 0-16,-3 8 2 15,-2 9-3-15,0 3-1 0,0 7-6 16,0 9 4-16,-3 5 2 16,1 2 1-16,-2 1-2 15,4 2 1-15,0-6 0 16,0-2 0-16,9-8-3 15,6 0 5-15,1-3-2 0,7-6 1 16,2-1 1-16,6 0-1 16,3 0 1-16,0-4-1 15,-2-6 0-15,-1-2 0 16,-2-5-1-16,-2 3 1 0,-8 0-1 16,-1 2 1-16,-4 0-2 15,-4 6 2-15,-5 4-1 16,0 2 0-16,-1 0-2 15,-1 11-3-15,2 5 2 16,3 2 3-16,-1-2 2 16,0 1-3-16,5 0 2 15,0-5-2-15,3-4 2 0,7-2-2 16,0-6 3-16,7 0-1 16,1-7 1-16,3-12-1 15,4-9 1-15,2-6-1 16,3-4 0-16,-2-8 0 15,-3-7-1-15,-5-5 0 0,-3-9 5 16,-7-5 6-16,-12-6 1 16,-6 2-9-16,-4 3-4 15,0 14 0-15,-5 12 2 16,-6 19-4-16,0 14 2 16,-1 14 0-16,-4 12-7 0,-4 22 0 15,-2 14 6-15,-3 20 2 16,4 9 0-16,4 6 0 15,9 3 0-15,8-2 0 16,3-7-4-16,17-10 3 16,3-9 0-16,7-9-1 0,3-9 2 15,3-8 1-15,0-10 0 16,3-5 1-16,1-8-8 16,-2-9 11-16,0 0-2 15,-4-14-1-15,0-10-2 16,-6-8 0-16,-2-7 1 15,-11-2 0-15,-5-1-1 0,-8 4 1 16,-2 4 1-16,-2 10 0 16,-9 7 0-16,-3 12 0 15,-5 5-2-15,4 4-2 16,-5 14-1-16,1 6 1 0,7 8 1 16,5 4 0-16,7 1 1 15,0 0 2-15,17 5-1 16,10-5 2-16,11 2-3 15,7-3 2-15,11-2-1 16,7-4-17-16,3-6-31 0,4-16-58 16,-4-8-132-16</inkml:trace>
  <inkml:trace contextRef="#ctx0" brushRef="#br0" timeOffset="114717.27">19714 10618 405 0,'7'0'263'0,"3"-7"-249"15,-7-4 0-15,-1 8-9 16,-2 3-3-16,0 0-9 15,-5 2-53-15,-1 4-24 16,4-4-18-16,2-2-189 0</inkml:trace>
  <inkml:trace contextRef="#ctx0" brushRef="#br0" timeOffset="115357.81">20343 10775 505 0,'-2'1'5'16,"2"-1"-4"-16,0 3-6 15,4 2 6-15,3 4 0 16,2 2-2-16,-1-3-2 16,9 4-6-16,1-2-6 0,1-3 2 15,5-2 10-15,3-2-1 16,2-3 4-16,1 0 0 16,3-3 2-16,-4-6-2 15,1-3 2-15,-3-6-2 16,-6 2 0-16,-4-3 1 15,-9-4 0-15,-8-1 4 0,-5 1 5 16,-20 0-7-16,-9 1 0 16,-11 7-1-16,-7 7-1 15,-6 6 2-15,1 2-3 16,3 15 2-16,6 6 0 16,7 8 1-16,14 3 0 15,7 5 0-15,14 2-2 0,8 5-1 16,23 1 1-16,13 5 0 15,16-1 2-15,5-5-7 16,8-5-41-16,6-10-76 16,-3-16-84-16</inkml:trace>
  <inkml:trace contextRef="#ctx0" brushRef="#br0" timeOffset="116310.86">21182 10846 100 0,'-4'4'432'0,"-2"-2"-403"15,1 3-31-15,-6 2 1 16,-9 4 2-16,-2 8 1 16,-7 5-2-16,-2 4 1 0,2 2 1 15,4 8-1-15,5-4 0 16,8 4-2-16,10-5 1 15,2-4-1-15,11-6 0 16,9-5-1-16,8-8-1 0,5-8 12 16,4-2-5-16,6-3-2 15,1-15 0-15,2-7-2 16,1-11 1-16,-1-10 0 16,1-8 0-16,-2-8-1 15,-2-11-8-15,-3-7-1 16,-6-6-6-16,-11 2 12 0,-5 7 3 15,-9 10 3-15,-7 15 12 16,-2 20 4-16,0 12 2 16,-7 19-15-16,-6 4-8 15,-4 20-2-15,-7 12 2 0,-1 11 2 16,-4 12 2 0,0 7-2-16,-1 2 1 0,4 5 0 15,5-2 0-15,5-7 0 16,7-2-2-16,6-11 4 15,3-12-5-15,0-10 1 16,3-14-5-16,9-12 4 0,7-2 7 16,0-11-1-16,8-12-2 15,5 0-7-15,-1-6 5 16,-1-1-1-16,-5 5 3 16,-3 4-3-16,-6 7 1 15,-3 8 0-15,-4 6 0 0,-4 10-7 16,0 12 6-16,1 6-3 15,0 7 3-15,-3 2 1 16,-1-1 0-16,1-3-3 16,1-4-1-16,-1-6 2 15,2-5-1-15,0-6 1 0,-2-2 0 16,4-8 0-16,-3-2 4 16,6 0 1-16,2-12-1 15,0-1 0-15,6-6-1 16,-2-4-1-16,4-2 1 15,0 0-1-15,-3 2 0 0,-2 2 0 16,-2 7 1-16,-7 3 1 16,-2 7 1-16,-4 4-3 15,0 8-7-15,-2 13 1 16,-5 5 6-16,0 7-1 16,0 2 2-16,-1 1-1 15,7 0 0-15,1-3 0 0,3 0 0 16,10-6 0-16,1-8 0 15,3-3-1-15,0-9 0 16,3-7 4-16,0 0 1 16,1-10 0-16,1-12-1 15,-5-3-1-15,-5-10 6 0,-7-7-3 16,-5-9-2-16,-23-6-2 16,-22-6 0-16,-25 3-3 15,-18-4-30-15,-12-6-50 16,-3-7-364-16</inkml:trace>
  <inkml:trace contextRef="#ctx0" brushRef="#br0" timeOffset="118170.1">22059 11678 358 0,'26'-6'164'16,"-8"-6"-158"-16,-4 1-3 15,-9 4 11-15,-5 6-4 16,-5 1-14-16,-11 0-7 0,-7 0 12 16,-10 0 0-16,-12 3-3 15,-3 2-20-15,-8-3 10 16,-12 0 1-16,-8-2 1 16,-6 0 3-16,-9-2 5 15,-9-7 2-15,-9 0 0 0,-8 2 1 16,-10 0 1-16,-8-2-3 15,-10 3 1-15,-13 1-7 16,-5 2 7-16,-7-2-8 16,-9-3 3-16,-6-1-3 15,-5-1 8-15,-6-5 1 0,-4 3-1 16,0-6 2-16,-4 2 1 16,-2-2 3-16,-5-2 11 15,-4 4-3-15,-4-3-5 16,-5 1-4-16,-4-2-2 15,-4-1 1-15,-1-1-2 16,-2-2-2-16,-3 0 3 0,-3 1-2 16,5-2 0-16,0 2 6 15,7 0-6-15,0 1 0 16,9 5 2-16,4-3-2 16,8 0 2-16,2 3-3 15,6-1 3-15,6 0-3 0,8 4 2 16,4-3-2-16,8 7 2 15,9-1-3-15,9 2 3 16,8-2-3-16,17-1 1 16,11-3-1-16,21 1-1 0,17-7 2 15,15-4-1-15,13-5 1 16,13-4 1-16,7-6 0 16,7-4 1-16,0-6 4 15,2-6 5-15,-1-2-6 16,1-4-2-16,1-6-2 15,2-6-1-15,5-2 1 16,3-6-3-16,7 1 1 0,7-4 0 16,0 1 0-16,7 5 0 15,9 6 2-15,4 8-1 16,2 5-2-16,7 14 13 16,5 5-1-16,12 11-1 15,13 8-13-15,17 9 2 0,18 7 2 16,20 6-3-16,21 1-25 15,18 12 32-15,15 1-10 16,17 2-3-16,11-2 4 0,14-1 7 16,10 1 0-16,9-1-3 15,7 3 4-15,13-2-3 16,4 2 0-16,13 2 0 16,6 3 1-16,9 4-24 15,6 2 19-15,13 7-35 16,9 2-23-16,-2 5 41 15,7 1-42-15,2 2 4 0,-5-4 27 16,-2 2 16-16,-13-5 14 16,-7 1 13-16,-11-5 12 15,-10-1-7-15,-11-1 18 16,-11-3 0-16,-9-1-15 16,-13-2-6-16,-10-4-1 0,-13 1-2 15,-14-2 6-15,-15-5-7 16,-14 0 0-16,-12-1-1 15,-19-3 1-15,-8-2 3 16,-15 0-9-16,-9 0 2 0,-14-2 9 16,-9 2 3-16,-11 0-4 15,-9 3 2-15,-12 1-8 16,-11 2-3-16,-14 0-3 16,-8 3-1-16,-7-1-2 15,-2 5 6-15,-13 3-3 16,-7-2 1-16,-3 7 0 0,-4 2-1 15,-3 4 0-15,1 5 1 16,2 5-3-16,2 10 1 16,5 6 2-16,3 6-4 15,7 5 2-15,4 0 1 16,3 1-3-16,1-7 4 0,3-2-2 16,-1-10 0-16,-2-11 0 15,1-6 1-15,-7-6-1 16,-2-7 0-16,-8-2 2 15,-10-9-4-15,-11 2-1 16,-17-6 5-16,-10-1 1 0,-15-1 1 16,-16 1 0-16,-16 2-2 15,-16-1 0-15,-21 5 0 16,-18-5-1-16,-28-3-1 16,-18 1 0-16,-15-10-6 15,-15-28-96-15</inkml:trace>
  <inkml:trace contextRef="#ctx0" brushRef="#br0" timeOffset="142530.3">11232 12419 419 0,'5'-7'30'0,"0"-3"-20"16,-1 1 13-16,-3 2-1 16,1-2-16-16,2 4-1 15,-3-3 0-15,4 1-2 16,-3 2 0-16,-1 1 0 15,-1 0-2-15,0-1 7 16,-11-2-3-16,-16-3 7 0,-18-7 27 16,-19-11-3-16,-29-11-2 15,-31-13-8-15,-38-12-18 16,-38-17-6-16,-25-20-3 16,-21-28-53-16,-1-29-288 0</inkml:trace>
  <inkml:trace contextRef="#ctx0" brushRef="#br0" timeOffset="144592.64">10163 12865 599 0,'10'-12'6'0,"0"-9"4"16,-5-3 5-16,-5 3 7 15,-8 0-14-15,-16-2-6 16,-10-6-1-16,-11-3-1 0,-13-6 0 16,-13-5 0-16,-19-3 0 15,-16-4 0-15,-26-1 0 16,-24-3-1-16,-30 2 1 15,-30 8 0-15,-22-5 1 16,-8-13-26-16,7-16-175 16</inkml:trace>
  <inkml:trace contextRef="#ctx0" brushRef="#br0" timeOffset="146233.16">10565 13693 511 0,'12'-13'6'0,"2"-6"2"15,-7-1-3-15,-4 2 16 16,-3-1 8-16,-3-5-14 16,-18 0-11-16,-9-6-3 15,-13-3-1-15,-13-4 1 16,-12-1-1-16,-16-6 2 0,-17 3-1 15,-16 0-1-15,-17 2 2 16,-17 4-2-16,-7-7-2 16,2-19-100-16</inkml:trace>
  <inkml:trace contextRef="#ctx0" brushRef="#br0" timeOffset="163422.64">11882 14293 257 0,'10'1'58'16,"-3"-1"-46"-16,3 0-4 16,-3 4 16-16,3-2 4 15,0 1-13-15,-1 3-9 16,1-2-3-16,-1-1 0 0,2 4-1 15,-4-2-2-15,0-1 2 16,-5 0-4-16,-2-1 4 16,0 1 5-16,-7-4 16 15,-15 0 3-15,-12-7 6 16,-16-10 3-16,-22-8-13 0,-23-8-14 16,-22-9-5-16,-24-14-2 15,-9-21-40-15,-2-23-230 16</inkml:trace>
  <inkml:trace contextRef="#ctx0" brushRef="#br0" timeOffset="172407.22">9899 15289 330 0,'0'0'33'0,"0"0"-18"0,0-3-3 15,1 0 12-15,2-1 0 16,1 4-5-16,-4-2-4 15,0 0-5-15,0 2-5 16,0 0-6-16,-4 0 3 16,-9 0 1-16,-11 0-2 0,-13 0 7 15,-29-10 5-15,-40-19-3 16,-51-18-4-16,-52-20-6 16,-39-31-22-16,-27-36-166 15</inkml:trace>
  <inkml:trace contextRef="#ctx0" brushRef="#br0" timeOffset="188610.47">9899 15366 176 0,'-4'-3'17'15,"2"-2"16"-15,1-1-1 16,-1 3 7-16,-1-3-23 16,-3 2-13-16,1-2-2 0,0 0 2 15,-3-1-2-15,1 3-1 16,4-1 2-16,-3 2 1 15,5 1 5-15,-1 0 6 16,2 2 4-16,-2 0-2 16,-1-2-6-16,0 2-1 15,-2-2-3-15,-4 1 2 0,0-3 0 16,-4 2-4-16,-1-2-2 16,-2 1 0-16,-2-4-1 15,-4-1 0-15,-1 0-1 16,-4-6 3-16,-7-2-3 15,-2-8 2-15,-10-2 1 0,-7-6 6 16,-11-3 3-16,-9 0-3 16,-3-1-1-16,-7-1-6 15,-2 3 0-15,0 4-2 16,2-4 1-16,5 3 1 16,10 3-3-16,5-1 2 0,6 4-1 15,12 0 0-15,9 8 1 16,8-1-1-16,8 7 1 15,6 1 0-15,6 8 0 16,6 0 4-16,0 2 0 16,0 0-4-16,2 0-1 0,0 2-1 15,0 6-2-15,2 6 2 16,8 1 2-16,4 4 1 16,8 3-4-16,3 1 1 15,6-1 2-15,6 3 1 16,6-4-2-16,4 4 1 15,7 0-1-15,1 3 0 0,6-3 1 16,2 4-1-16,-2-2 0 16,0 0 2-16,-4-5-3 15,-4 0 2-15,-7-2-1 16,-2-4 0-16,-7-2 0 16,-8-1-1-16,-2-3-1 0,-8-3 3 15,-4-1-1-15,-8-1 2 16,-4-5-1-16,-3 0 2 15,-19-9-1-15,-26-16 1 16,-30-16-4-16,-35-16-15 0,-34-23-40 16,-28-33-154-16</inkml:trace>
  <inkml:trace contextRef="#ctx0" brushRef="#br0" timeOffset="196204.11">9737 16073 327 0,'2'-11'3'0,"5"1"9"15,4 1 31-15,-5 3-9 16,-1 0-16-16,-2 1-6 16,1 4 5-16,-2-1-4 0,-2 1-3 15,0-2-6-15,0 2-4 16,0-1 2-16,0-2-1 16,-6-2-1-16,1 1 1 15,-5-2 2-15,-7-6-3 16,-7-6 1-16,-11-7 3 0,-17-10 10 15,-12-9 3-15,-17-5-3 16,-16-6-7-16,-8-6-3 16,-7 2-4-16,-4-1 1 15,3 2 0-15,6 1-2 16,8 2 0-16,6 4-13 16,17 4 4-16,13 7 5 0,12 5 4 15,21 9 1-15,21 6 1 16,21 11-5-16,32 6-40 15,37 4-205-15</inkml:trace>
  <inkml:trace contextRef="#ctx0" brushRef="#br0" timeOffset="-210745.25">19889 15699 396 0,'-5'-10'29'0,"0"-2"-18"16,0 1 9-16,0 2 0 16,-2 1-12-16,1 2-5 15,5-1 5-15,-3 5-1 16,4-1-3-16,-1 3-2 0,1-2 2 16,0 2-1-16,0 0-2 15,0 0 1-15,0 0-1 16,0 0 2-16,1 0 0 15,4 0 0-15,2 0 3 0,2-2 2 16,1 0 0-16,4 0-1 16,2 1 5-16,2-1-7 15,5 2-2-15,6 0-3 16,3 0 0-16,2 0 2 16,6 0-2-16,2 0 1 15,2 0 1-15,1 0 0 0,9 3 2 16,1-3 0-16,5 2-2 15,1 0-2-15,7 0 0 16,-2 0 1-16,7-2-1 16,2 1 0-16,1-1 1 15,2 0-2-15,1 0 2 0,0 0-1 16,0 0 0-16,-2-1 1 16,-1-3-1-16,1 0 1 15,7 1-2-15,-1-1 3 16,7 2-3-16,2-1 2 15,3-1-2-15,5 1 2 0,-3-2-1 16,1-3 0-16,6 1 0 16,-8-2 1-16,5 0-2 15,-5 0 2-15,0 1 0 16,0-2-1-16,-4 2 0 16,0-1 0-16,-3 2 0 0,0-3 1 15,-1 0-2-15,-4-1 2 16,1 2-1-16,-1-1 0 15,-3-1 0-15,0 0 1 16,-4 2-1-16,-2 2 0 16,2 3 2-16,-7 1-1 15,-5 1-1-15,-4 2 1 0,-2 0-1 16,-10 0 1-16,-3 0-1 16,-7 0 1-16,-5 0 0 15,-4 0-1-15,-5 0 3 16,-5 0 7-16,-2-3 2 0,-4-1-3 15,-3 2-4-15,0-2-2 16,-4 3-1-16,0-3 0 16,2 1-1-16,-3-3 0 15,-1-2 1-15,2-2 2 16,0-4-1-16,2-2 1 0,-2-4-3 16,0-1 1-16,0-4-1 15,1-1 0-15,-3-5 0 16,1 0-1-16,-3-4 1 15,-1-1-1-15,0-1 0 16,-2 0 0-16,0-3 0 16,0 2 0-16,1-1 1 15,-6 2-1-15,3 1 0 0,-1 1 0 16,1 3 1-16,0 2-2 16,2 5 1-16,0 5 1 15,0 5-2-15,0 7 1 0,0 2 0 16,0 5 0-16,-1 1-3 15,-6 0-2-15,-3 0 3 16,-4 4 1-16,-8 4 1 16,-3-1 0-16,-4 2 0 15,-5-3 1-15,-7 0-1 16,-4 0 0-16,-5-4 1 0,-2 0-3 16,-6-1 4-16,-1-1-4 15,-4 0 4-15,0 3-2 16,-3-2 0-16,-6 1-1 15,-2-1 2-15,-3 3-2 16,-4-1 1-16,-1 1 1 16,-1 2-1-16,-3-1 0 0,1-2 0 15,0 1 1-15,-1 1-2 16,-1-2 3-16,-3 2-4 16,0-1 2-16,1 0 1 15,-5 1-1-15,3 2 0 0,-4 3 0 16,1-3 0-16,1 3-1 15,0-2 2-15,1 2-2 16,0-1 2-16,-1 0-1 16,3-2 0-16,-3 0 0 15,-1 0 0-15,-4-3 0 16,3 0 0-16,-2-1 1 0,-1-2-2 16,3 3 2-16,2-2-1 15,5 0-1-15,7-2 1 16,2 2 0-16,9 0 0 15,6 1 0-15,4 0 1 0,3 1-2 16,4 0 2-16,4-2-1 16,0 1 0-16,-1-1 0 15,3-2 0-15,4 2 0 16,3-1 0-16,4 2 0 16,9 0 1-16,5 1-2 0,2-1 1 15,7-2 0-15,4 5 0 16,2-1 0-16,2 2-1 15,-2 1 1-15,-1 1 0 16,2 3 0-16,-1 2 0 16,1 4 0-16,-4 3-1 15,3 5 1-15,-2 4 0 0,2 2-1 16,-1 2 1-16,5 4 0 16,-1-1-1-16,3-1 1 15,1-1 0-15,0-4 0 16,0-3-1-16,0-4 2 15,1-3-2-15,3-7 2 0,-2-3-1 16,1-2 0 0,0 0 0-16,0-2 0 0,-1-2 0 15,0-1 0-15,-1-1 0 16,1-1 1-16,3-2 0 16,2 0 0-16,7 0 2 0,3-2-2 15,6-5-1-15,6 0 1 16,7-2 0-16,3 2-3 15,12 2 3-15,10-1-1 16,18 4 0-16,22 2 1 16,28 0-3-16,40 11-30 15,45-2-68-15,53-9-245 0</inkml:trace>
  <inkml:trace contextRef="#ctx0" brushRef="#br0" timeOffset="-204385.59">28203 15654 326 0,'5'0'28'0,"-2"-7"2"15,1-3-2-15,-1 4-9 16,-1-5-8-16,3-4-4 15,-2 1-1-15,2-4-3 0,2 2-2 16,0-2 0-16,5 2 2 16,-4 0 12-16,6 0-1 15,-1 0 6-15,1-2-7 16,1 0 2-16,1 1-7 16,-3-5 1-16,1 3-2 15,-2-3-1-15,-1 2 0 0,-2 1 0 16,-2 1-5-16,-1 4 3 15,-4-1-3-15,0 3 0 16,-2 2-1-16,0-2-3 16,-10 4 2-16,0-3 1 15,-7 2 0-15,-4-1-1 0,-6 0 0 16,-3 2 0-16,-6 2 1 16,-4-1-1-16,-5 3 1 15,-5 4 0-15,-4 0 0 16,-7 0 0-16,-9 0-2 15,-2 0 2-15,-9-1 1 16,-3 2-2-16,-6-1 3 0,-3 0-2 16,-2 0 0-16,-3-5-1 15,-6-2 2-15,1-4-1 16,-9-1 0-16,-2-3 1 16,-3 3-2-16,-5-6 2 0,-4 2-2 15,-4 0 1-15,-3-2 1 16,-3 1-1-16,1-4 0 15,-3 0 0-15,5 2 0 16,0-1 0-16,8-2 0 16,1 1 0-16,8-2 1 0,6 3 0 15,5 1-2-15,8 1 1 16,9 1 1-16,6 6-1 16,8 0 0-16,11 1 0 15,12 9 1-15,10-2-2 0,14 3 1 16,8 0-1-1,13 3-3-15,6 8-28 0,27 5 1 16,15 6 6-16,19 4-46 16,19 0-77-16</inkml:trace>
  <inkml:trace contextRef="#ctx0" brushRef="#br0" timeOffset="-203401.27">27917 15573 307 0,'0'-9'21'16,"4"2"2"-16,1 2 17 15,-3 0-17-15,1 5-10 16,-1-2-1-16,-2 0 0 16,0 2-4-16,2 0-2 15,-2 0-1-15,0 0-2 0,2 0 0 16,-1 0 2-16,3 0-2 15,4 4-2-15,2 6 0 16,2 3-2-16,5 4 1 16,0 3 1-16,4 4 0 15,-3-1 0-15,-1 2 0 0,2 1 0 16,-4-2 1-16,-2-3-3 16,0-2 2-16,-3-4 0 15,1-5-2-15,-4 0 2 16,0-5 1-16,3 0-2 15,0-3 4-15,-1 0-1 16,3-2 4-16,-2 0-1 0,-1 0-1 16,2-9 1-16,1-4-1 15,2-1-3-15,-1-2 0 16,3-6-1-16,2 3-1 16,2-1 1-16,5 2-1 15,0 1 0-15,6 1 1 0,-1 3-1 16,2 1 0-16,4 1 1 15,-4 2-1-15,2 2 3 16,-2-2-1-16,-1 0 4 16,-5 2-4-16,1-2 1 15,-4 2-1-15,-3 0-3 0,-4 2 6 16,-3-1 4-16,-6 2-3 16,0 2 1-16,-3 1-2 15,-4 1-4-15,0 0-2 16,-11 0-2-16,-4 0 2 15,-11 0 0-15,-12 0-2 16,-5 0 2-16,-9-2 1 0,-9-7 2 16,-9-3-1-16,-8-6 0 15,-4-2 1-15,-6-5-1 16,-4 0 1-16,-1-1 2 16,3 4-2-16,12 10-4 0,10 8 4 15,17 4-2-15,21 23 0 16,22 22-5-16,16 17 1 15,33 24 3-15,28 26 1 16,25 21-21-16,31 0-70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4:36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13967 4302 439 0,'3'-6'8'15,"13"-8"-6"-15,1 4 1 0,2 1 3 16,8 2-5-16,9 1-4 16,11 2 9-16,5 4-4 15,13 0-1-15,10 0-1 16,13 4 1-16,7 7-2 15,15 2 1-15,12 0 0 0,12 4 1 16,14-3-5-16,13 0 4 16,15-1 0-16,14 1 1 15,16-2-7-15,6 3 6 16,19-1-7-16,9 0 1 16,5 1 11-16,6 3-5 15,-2-4-9-15,-4-2-8 0,-8-3 15 16,-16-5-3-16,-19-4-5 15,-15-6 15-15,-18-10-3 16,-16-1 5-16,-17-7-5 16,-9 3 2-16,-15-2-1 0,-7 1-2 15,-13 6 0-15,-7 2-2 16,-9 6 2-16,-12 7-1 16,-8 1 0-16,-8 13-1 15,-12 8 0-15,-6 9-3 16,-10 13-3-16,-4 14 5 0,-5 11 1 15,-2 17 1-15,0 17 0 16,-1 13 0-16,4 11 1 16,2 12 1-16,9 9-1 15,1 10-1-15,5 0 1 16,7 8 0-16,-1 2 0 16,1 1 0-16,1-2 0 0,-7-2-1 15,1 0 1-15,-5-4 3 16,-3-3-1-16,1-5 1 15,-2-6-2-15,-5-5-1 16,0-11 0-16,-8-8 1 16,-4-13 0-16,-5-11-3 0,-11-13 0 15,-12-10 0-15,-13-13 1 16,-15-5 4-16,-13-10-1 16,-13-2 0-16,-13-8-1 15,-10-3 1-15,-13-4-2 0,-11 1 0 16,-12-1 0-16,-1-2 0 15,-13-1 1-15,-7-2-1 16,-8 0 0-16,-12-3 1 16,-9-3-1-16,-8-3 0 15,-9-3-1-15,-9-4 1 16,-9-2-1-16,-5-4 1 16,-3-1 0-16,-3 2 0 0,0-4-1 15,0 0 2-15,4 0 1 16,4 0 0-16,3 2 1 15,7-2 3-15,4 0 1 16,5 0-2-16,8 3-2 0,13 0-2 16,8 3 0-16,18-2-1 15,19-3 0-15,18-1 0 16,22 0 0-16,19-9-1 16,20-5 1-16,17-4 0 15,15-7 1-15,9-8 0 0,11-9 0 16,8-6-2-16,0-9-16 15,2-13-27-15,8-12-44 16,5-13-123-16</inkml:trace>
  <inkml:trace contextRef="#ctx0" brushRef="#br0" timeOffset="406.2">13745 4532 528 0,'0'-84'-25'0,"5"5"30"15,3 16-3-15,-4 13 16 0,-2 14-5 16,-1 15-6-16,-1 11 0 15,-1 10-6-15,-6 20-17 16,-3 17 4-16,1 13 6 16,4 22 0-16,5 16 1 15,0 19 3-15,5 19 2 0,7 15 0 16,5 20 1-16,-7 12-1 16,2 16 1-16,-7 8 0 15,-5 7 0-15,-2 15 0 16,-14 3 1-16,-10 6-1 15,-3 6 1-15,-10 3 0 16,4 2-1-16,2-2 0 0,13-1 1 16,13-4-2-16,11-10-44 15,25-11-61-15,18-28-126 16</inkml:trace>
  <inkml:trace contextRef="#ctx0" brushRef="#br0" timeOffset="2937.25">14963 6007 314 0,'9'-7'19'0,"1"-2"-3"16,-2 2 8-16,-4 0 7 15,1 3-6-15,-3 1-8 0,-1-1-5 16,-1 1-4-16,2 3-5 16,-2 0-4-16,0 0 3 15,0 0-3-15,0 0 2 16,0-2-1-16,0 0 4 15,0-2 6-15,-2-2 9 16,-10-9-5-16,-11-6 0 0,-13-15-8 16,-15-12-1-16,-19-14-2 15,-19-15-1-15,-25-11-2 16,-22-14-2-16,-11-10-37 16,-3-18-96-16</inkml:trace>
  <inkml:trace contextRef="#ctx0" brushRef="#br0" timeOffset="5046.47">14892 6517 137 0,'7'0'34'15,"-2"0"-28"-15,0 0-5 16,0 0 6-16,-3-2 0 16,1 2-6-16,2 0 0 15,-2 0-1-15,1 0-1 0,1 0-3 16,0 0-7-16,-1 2-4 16,1-1-10-16,-1 2 22 15,0-3 1-15,-2 1 5 16,-2-1 3-16,3 0 27 15,-3 0-12-15,0 0-3 0,0 0 5 16,0 0 22-16,0 0-29 16,0 0-12-16,0 0-2 15,0 0-2-15,0 0 0 16,0 0-1-16,0 0 1 16,-3 0 0-16,3 0-1 15,0 0 2-15,0 0 0 0,0 0 6 16,0 0 17-16,0 0-10 15,0 0-4-15,0 0-6 16,0 0-2-16,0 0-2 16,0 0 0-16,0 0 0 0,0 0 0 15,0 0 0-15,0 0 0 16,0 0 1-16,0 0-2 16,0 0 1-16,0 0 3 15,0 0-1-15,0 0 1 16,0 0-1-16,0 0 0 15,-2 0 2-15,0 0-4 0,0 0 4 16,1 3-3-16,-2 0 1 16,-1-1 0-16,3 0-2 15,1-2 2-15,-2 2-1 16,2-2-1-16,0 0 3 16,0 0 4-16,0 0 8 15,0 0 4-15,0 0 1 0,0 0-7 16,0 0-4-16,0 0-5 15,0 0-2-15,0 0 0 16,0 0-3-16,0 0 1 0,0 0 1 16,0 0-2-16,0 0 3 15,0 0-3-15,-2 0 4 16,2 0 20-16,0 0 1 16,-1-4-16-16,-1-1-4 15,0-2 0-15,-1 1 0 16,-1 0 0-16,-3-4-4 15,-8-4 0-15,-8-6 1 0,-11-8 0 16,-11-11 0-16,-14-11-2 16,-19-13 2-16,-13-14-1 15,-15-8 0-15,-4-12-8 16,3-17-78-16,19-14-219 16</inkml:trace>
  <inkml:trace contextRef="#ctx0" brushRef="#br0" timeOffset="11421.66">26640 6041 128 0,'-1'-8'85'0,"1"2"-38"16,0 0 4-16,0 5-17 15,1 1-8-15,3 0-21 0,1 0-3 16,3 0-3-16,-3 0 3 16,2 1-4-16,2 3 2 15,0-4 1-15,2 0 2 16,-1 0 0-16,5 0 1 16,1 0 0-16,4 0 3 15,0-4 2-15,1 1-2 0,2-2 0 16,5-4 0-16,2 3-3 15,2-1 1-15,4 0-4 16,5-2 1-16,6 2-1 16,4-2 1-16,0 2-2 0,2 1 1 15,-3 1 0 1,-5 2 1-16,-3-1-1 0,-3 1 2 16,-9 1 0-16,-1 0-2 15,-4 2 1-15,-4 0 0 16,0 0-2-16,-6 0 0 15,0 0 0-15,-5 5 0 0,-1 4-1 16,-5 0-2-16,-4 6-1 16,0 1-19-16,-14 1-15 15,-8 0-5-15,-5 2-17 16,-5-1-1-16,-8 0-13 16</inkml:trace>
  <inkml:trace contextRef="#ctx0" brushRef="#br0" timeOffset="11781.01">26730 6170 50 0,'-56'-11'46'0,"7"0"3"0,5-1-5 15,6-1-2-15,8 3-1 16,5-1-6-16,9 0 1 16,3 3-9-16,8 2 6 15,5 2-5-15,0-1-3 16,10 3-18-16,12 1-12 0,7 1-2 15,10 0 14-15,10-2-8 16,8 7-4-16,10 0 5 16,4 0-1-16,9 0 1 15,-2 0 1-15,3-5-1 16,2 0 1-16,-8 0 1 16,-9-2-1-16,-3-6 1 0,-9 1 0 15,-6 1 0-15,-9-2-2 16,-7 1 1-16,-10 3-2 15,-7 1 2-15,-4 1-2 16,-9 2 1-16,-2 0-25 16,-7 0-55-16,-7 4 42 0,2 6 2 15,2 3-71-15</inkml:trace>
  <inkml:trace contextRef="#ctx0" brushRef="#br0" timeOffset="14140.22">27577 6150 149 0,'0'13'13'15,"8"-5"5"-15,1 1-8 16,0 2-4-16,-3-2 1 15,2-2-3-15,-4 1-2 16,1-3-2-16,-3-2 2 16,1 1-3-16,-1-1-1 0,2-3 2 15,-3 2 0-15,4-2 1 16,-4 0 9-16,1 0 6 16,-2 0 32-16,0 0-18 15,0 0-22-15,0 0 2 16,0 0-3-16,0 0-1 0,0-2 1 15,0-3 6-15,0-4-3 16,-5-2-2-16,-5-1 0 16,0-3-1-16,-2 0 1 15,2-2-3-15,-2 4-2 16,2-7 2-16,0 3-3 16,3-1 2-16,0 5 5 0,1-7 1 15,2 4 0-15,-1-2 1 16,3 0 2-16,0 0-5 15,2-5 2-15,0 2 1 16,0-1-2-16,0-1-7 16,0 0 2-16,0-2 9 0,0-2-7 15,6 0-4-15,1-2 0 16,1 1-1-16,0-2 0 16,3 1 0-16,4-1 4 15,0 2-1-15,5-3-1 16,0 1 3-16,1-2-3 15,1 1-3-15,0-1 1 0,-1 0 2 16,4 2-5-16,1-2 3 16,-1 1-1-16,2 1 0 15,3 5 0-15,1 0-1 16,5 2 1-16,-1 1 1 16,3 0-3-16,2 4 1 0,-1-4 2 15,-1 3-1-15,1-1 0 16,3-2 1-16,2 3-1 15,2 1 1-15,0 0-2 16,3 4 0-16,1 4 1 0,0-1-1 16,4 4 1-16,-2 3 0 15,4 2-1-15,1 0 1 16,-1 2 0-16,2 0 0 16,-2 0 0-16,-3 2-1 15,3 4 1-15,-4 2 1 16,-2 3-3-16,0 0 2 0,3 1 0 15,-5 3 0-15,-3 0 0 16,1 3 0-16,1 2-3 16,1 2-1-16,-2-1 7 15,-2 2-3-15,-2 2 0 16,-6 1 0-16,-6 1 0 0,-4 0-2 16,-5 0 0-16,-3 2 2 15,-6 0-4-15,1 0 1 16,-2 3 2-16,-4-3 0 15,1 1 0-15,-2 0-1 0,-2 1 2 16,-2-1 0-16,-2 2-1 16,0 2 1-16,-7 0-1 15,-3-2 1-15,0 4 0 16,-4-4 0-16,-3 0 0 16,1 0 0-16,-2-2 0 15,-6-1-1-15,1 0 2 0,-3-3-1 16,-3 5-1-16,-5-3 1 15,-6 3 0-15,1 1 0 16,-6-2 0-16,1 4-1 16,-2-2 2-16,-3-1 0 15,-1-1-2-15,-3-2 1 16,0 1 2-16,-1-4-2 0,-3 0-1 16,-3-2 2-16,4-1-1 15,-5-3 1-15,-1-1-1 16,1 0 0-16,2-2 1 15,3-1-1-15,2-3 0 0,0 0 0 16,4-2 1-16,0-4-2 16,2-5 1-16,-1-1 0 15,-2 0 3-15,5-12-2 16,-3-2 2-16,1-4 0 16,-1-3-1-16,5-1-1 0,-2 0 1 15,9-4-2 1,3 2 0-16,5-2 0 0,0-2 2 15,4-3 0-15,1-1-1 16,2-3 0-16,2-5 0 16,-2-3 0-16,6-3 1 15,1-4-2-15,5-5 1 16,5-4 3-16,5-7-1 0,1-6 0 16,15-4 1-16,11-8-2 15,7-1-1-15,13-3-1 16,9 4 0-16,9 2 1 15,11 4-2-15,13 12-1 0,13 14-2 16,21 18-1-16,23 22-43 16,25 12-45-16,25 15-106 15</inkml:trace>
  <inkml:trace contextRef="#ctx0" brushRef="#br0" timeOffset="15421.39">13894 8526 483 0,'6'-18'27'16,"2"0"-9"-16,-7 9-7 15,-1 9-5-15,0 4-7 0,-1 19-3 16,-7 11 4-16,1 14 1 16,0 13-1-16,0 10 0 15,1 13 1-15,4 10-1 16,-2 8 0-16,4 7 1 0,0 7-1 15,0 3 0-15,0-1 0 16,0-2 0-16,0-6 1 16,-1-3-1-16,-1-7 0 15,-2-7 0-15,4-12-48 16,0-23-49-16,0-29-104 0</inkml:trace>
  <inkml:trace contextRef="#ctx0" brushRef="#br0" timeOffset="16468.17">13804 8517 459 0,'28'-14'-13'0,"2"-2"16"16,8 6-4-16,10 5 4 16,14 4-4-16,13-5 1 15,14 2-1-15,20-3 2 16,11-3-1-16,11-3 1 0,11-1-1 16,10-2 2-16,8 0 0 15,9 2 2-15,14-1-3 16,12 1 1-16,12-2-2 15,10 2 0-15,15-2 1 16,9-3-1-16,9 0-1 0,8 3 2 16,8-2-1-16,9 6 1 15,0-3-1-15,0 4 0 16,5 3 0-16,-8-3 1 16,-4 2-2-16,-12-3 2 0,-6-1-1 15,-17-3 0-15,-9-1 0 16,-8-1 1-16,-14-2-2 15,-12 0 2-15,-11 3-1 16,-8 0 0-16,-11 9 1 16,-13 3-2-16,-9 5 2 15,-12 0-1-15,-14 1-1 0,-12 7 1 16,-17 3 0-16,-12 2 1 16,-15 1-2-16,-13 2 2 15,-11 0-1-15,-8 4-1 16,-4 7 0-16,-10 3-1 15,-4 9 1-15,-6 6-1 0,0 10 1 16,0 8 1 0,-4 1 0-16,-3 7 1 0,2 2-3 15,0 4 4-15,4 0-3 16,1 1 2-16,0 1-1 16,0 1-1-16,0-1 2 0,0-4 1 15,-4-4-1-15,-11 0 0 16,-9-6-1-16,-8-7 1 15,-9-4-2-15,-10-7 1 16,-10-1 2-16,-9-7-2 16,-9-2-1-16,-11 1 2 15,-10-1-1-15,-14-1 2 0,-11-1-2 16,-15 3 1-16,-11-1 0 16,-18-1 0-16,-11-2-1 15,-15 0 1-15,-12-4 0 16,-15-1-1-16,-10-1 0 15,-8-5 1-15,-10 1 1 0,-11-3-4 16,-4 2 2-16,-6-1-1 16,-6-3 0-16,-6 4 1 15,-4-1 1-15,-3 1-1 16,1 0 0-16,1 1-1 16,3-1 3-16,2 0 0 0,6-2 2 15,2-1 1-15,4-2 2 16,6-6 0-16,4-1 2 15,8-7-4-15,5-3 4 16,12-1-2-16,11-1-3 16,16-12-1-16,15-3-1 15,22 0-1-15,26-2 2 0,25 2-1 16,30 2-1-16,26 1-1 16,35 8 0-16,30 1 1 15,30 4-15-15,44 0-40 16,29 3-11-16,26-3-167 15</inkml:trace>
  <inkml:trace contextRef="#ctx0" brushRef="#br0" timeOffset="17296.23">17439 6814 480 0,'3'-52'20'0,"1"4"-15"16,-1 12 8-16,0 5 7 15,-3 14-2-15,2 2-3 16,0 10-6-16,-1 5-3 0,1 7-11 16,-2 20-7-16,0 17 10 15,0 12 3-15,-3 18-3 16,-4 18 3-16,-1 11-2 16,2 9 3-16,3 6-2 15,3 2 0-15,0 1 1 16,0-4-1-16,0-7 0 0,3-7-7 15,1-9-4-15,-4-12-4 16,0-12-2-16,-7-11 1 16,-13-14-14-16,-9-12 8 15,-5-11-3-15,-7-13-13 16,-3-7-29-16,0-2-30 0,3-15-10 16</inkml:trace>
  <inkml:trace contextRef="#ctx0" brushRef="#br0" timeOffset="17764.96">17067 8045 218 0,'-5'-49'80'15,"3"1"-14"-15,1 3-18 0,-1 8 2 16,0 7-20-16,0 8-8 16,2 10 2-16,0 8-6 15,-1 4-13-15,1 11-15 16,0 16 8-16,0 11 2 16,1 8 0-16,12 11 0 15,10 5 0-15,6 3 1 0,8 2-2 16,6-5 1-16,3-5-5 15,1-7-2-15,-1-11 3 16,-2-12 2-16,-3-9 3 16,-6-15 1-16,-2-3 1 15,-6-18 1-15,0-6 3 0,-3-8-7 16,1-6 3-16,2-5-3 16,-1-1 1-16,4 1-1 15,-1-3 0-15,0 3 1 16,3 0-2-16,0 4 1 0,-1 5 0 15,-2 4 0-15,-2 7 0 16,-8 4-1-16,-6 9 3 16,-4 4 8-16,-9 2 0 15,-2 1-6-15,-18 3-9 16,-12 0 4-16,-11 0 0 16,-13 0 3-16,-15 0-1 0,-9 0 0 15,-11 0 0-15,-1 0-1 16,-8-2 0-16,3-4-1 15,2-5 3-15,8-2-14 16,11 5-18-16,18-5-32 16,18 1-36-16,17 1-107 15</inkml:trace>
  <inkml:trace contextRef="#ctx0" brushRef="#br0" timeOffset="18577.43">18373 8610 368 0,'-6'37'7'16,"1"8"-5"-16,-5 10 3 15,-1 9 0-15,0 10-1 16,4 2-4-16,7 6 2 16,0-1-1-16,10 1 1 0,14-2-2 15,8-2 1-15,4-8 1 16,6-6 0-16,-5-11-1 16,2-10-15-16,-8-16-44 15,-6-18-30-15,-13-11-58 0</inkml:trace>
  <inkml:trace contextRef="#ctx0" brushRef="#br0" timeOffset="19280.46">18407 8504 441 0,'18'-33'-3'16,"7"2"32"-16,7 6-14 15,6 6-6-15,11 4-5 16,14 6-3-16,13 4 0 16,16 2-2-16,16 3 4 0,13 0-3 15,11 0 0-15,10 0 0 16,13 0 0-16,4 0 1 16,10 1-1-16,7-1 0 15,4 0 1-15,-4-1-2 0,-6-14 2 16,-10-5-1-16,-16-8 0 15,-15-2 0-15,-18-8 1 16,-15 1 0-16,-12-1-2 16,-14 5 2-16,-9 4 0 15,-10 7-1-15,-10 5 0 0,-9 10-1 16,-7 7 1-16,-9 4-1 16,-3 18-1-16,-4 12-3 15,-6 10 1-15,-3 14 1 16,0 7 4-16,0 11-1 15,-5 2 0-15,-2 8 0 16,2 1 1-16,3-3-1 0,-2-5 1 16,0-4 0-16,2-10-1 15,-3-5 1-15,-2-9 1 16,-3-5-2-16,-7 0 6 16,-8-7-2-16,-9 0-2 0,-7-2 0 15,-8 2 0-15,-10 1-1 16,-8-1 1-16,-9-2-1 15,-7 1-1-15,-14-1 2 16,-8-2-2-16,-17-3 2 16,-12-3-2-16,-16-5 1 0,-9-6-1 15,-17-6 1-15,-11-7-2 16,-7-5-1-16,-4 0 2 16,5-9 0-16,2-5 0 15,13-2 0-15,17-4 0 16,14-1 0-16,17-1 2 0,20 2 6 15,23-2 0-15,18 4 2 16,23 4-6-16,21 2-2 16,23 1-1-16,16-4-24 15,35-3-81-15,22-10-259 16</inkml:trace>
  <inkml:trace contextRef="#ctx0" brushRef="#br0" timeOffset="21186.58">20160 8399 371 0,'2'0'11'15,"1"0"-6"-15,-3 0 2 16,0 0-4-16,4 2-4 16,-4 3 1-16,0 3 0 15,0-3 0-15,0 2 0 16,0-2 1-16,0-3 0 0,-4 0 3 15,1-2-1-15,-1 0 3 16,0 0 15-16,-1 0-6 16,1-2-3-16,1-2-3 15,1 1 0-15,0-1-4 16,0-1 2-16,1 2 0 0,1 3-1 16,0-2-1-16,0-1-1 15,0 3-1-15,0-1-2 16,0-1 0-16,0-1-1 15,0-3 1-15,0 1-1 0,0-4 1 16,0-3 1-16,0-5 6 16,0-2 0-16,0-4 2 15,0-6 3-15,1-1-1 16,3-2-2-16,1-3 1 16,4-7-7-16,1-2 1 15,2-6-3-15,6-4 5 16,3-6-6-16,8 1 1 0,11-5-1 15,6-1 1-15,12 1-5 16,6-2 2-16,9 0 1 16,7 2 0-16,8-2-1 15,4 3-4-15,3-1 3 0,7-2 0 16,6 4 2-16,3-2-2 16,6 1 1-16,8 2 1 15,7 6 0-15,6 2-1 16,6 4 2-16,10 5-2 15,4 6 1-15,4 4 0 0,2 4-1 16,2 0 2-16,3 2-2 16,2 2 2-16,0-2-2 15,4 3 1-15,-1 0 0 16,4 5 1-16,1 6-1 16,-1 1-1-16,0 6 1 15,2 4 0-15,1 2 1 0,-2 1-2 16,1 4 2-16,1 7-1 15,3 6-1-15,-1 1 1 16,-3 1 0-16,-2 2 0 16,-3-2 0-16,-8 0 0 15,-5-4 0-15,-10-4 1 0,-4-3-2 16,-9-5 2-16,-5-3-2 16,-7 0 1-16,-6-9 1 15,-9-7-1-15,-5-6 0 16,-7 0 0-16,-7-5 0 0,-8-1 1 15,-7-1-2-15,-2 2 2 16,-13-2-1-16,-5-1 0 16,-7 0 0-16,-5-2-1 15,-9 1 3-15,-6 1-3 16,-3 1 1-16,-6 6 0 16,-4 4 0-16,-7 4 0 15,-2 5 1-15,-2 4-1 0,0 2 0 16,-3 3-1-16,1 1 1 15,-1 0-2-15,-1 3-1 16,-1 5 1-16,-2 4-2 16,0 1 2-16,-2 1 0 15,-6 2 1-15,-11 0 1 0,-1 3 0 16,-8 1-1-16,-7 0 1 16,-6-1-1-16,-5 1 2 15,-10 0-3-15,-5-1 2 16,-5-2 1-16,-5-3 0 0,0 0-1 15,1-5 1-15,2-4-1 16,4-1 2-16,9-4-1 16,10 0-1-16,9 0 0 15,11-2 0-15,7 0 1 16,9-1-1-16,5 3 0 16,4-4 3-16,0-2 3 0,10-2-4 15,4-1 0-15,9-3-1 16,6-1-2-16,9-2 0 15,8 3 1-15,10-2 0 16,3 1-1-16,7 1 1 16,5-2 1-16,2-3-1 0,2 1-1 15,0-5 2-15,-1 1-1 16,-3-5-1-16,-1 0 2 16,-5 0-1-16,-4 0 0 15,-9 2 0-15,-6 2-1 16,-8 5 2-16,-10 3 0 0,-7 3-1 15,-8 6 0-15,-3 3 0 16,-5 1 0-16,1 1-4 16,-3 13 2-16,4 8-2 15,3 6 1-15,-2 10 3 16,1 6 0-16,1 8 0 16,-2 1-1-16,1 1 2 0,-2-1-2 15,3-4 1-15,-7-8 0 16,1-9 1-16,-4-6-2 15,0-7 0-15,0-10 1 16,-6 3 0-16,-1-3 0 16,-2-2 0-16,0 0 0 0,-4-3 0 15,-1 1 0-15,-4-2 1 16,-1 0-2-16,-7-3-1 16,-1 0-7-16,-5-6 2 15,-4-9 1-15,-3-8 3 0,-3-4 1 16,-6-3-1-16,-3-3 3 15,-3 1 0-15,-3-2 0 16,0 8-2-16,-4 5 2 16,0 2 0-16,2 6-1 15,-1 1 0-15,1 3 1 16,3 1 0-16,0 4 1 16,5-2-2-16,16 1-13 0,30-12-89 15</inkml:trace>
  <inkml:trace contextRef="#ctx0" brushRef="#br0" timeOffset="31889.45">20048 9254 261 0,'0'-4'118'0,"0"-6"-93"15,0 1-13-15,0 0-2 0,0 8-3 16,0-1-4-16,-1 2-2 16,-1 0-4-16,-3 2 6 15,-2 6-3-15,1 6 0 16,0 3 0-16,-1 5 0 16,4 6 0-16,-1 5-1 15,3 6 1-15,1 4 1 0,0 3-1 16,0 2-1-16,7 4 1 15,3-1 2-15,3 5-1 16,3-1-1-16,2 4 0 16,5 2 0-16,4 1 0 15,7 2 1-15,6 4 0 0,6 4 1 16,12-1-3-16,6 0 2 16,9 1 1-16,5-1-2 15,9 0 1-15,6-4 0 16,6-2 0-16,3 0 0 15,6-5 0-15,2-1-1 0,1-6 1 16,-3-3-1-16,3-5 1 16,-1-2-1-16,-3-7 0 15,5-8 3-15,-4 1 2 16,4-6-1-16,-2-3 1 16,3-7-2-16,-5 0 1 0,-1-4-3 15,3-4 1-15,-3-5-2 16,-4 0 1-16,-2-1 0 15,-6-17-1-15,-4-5 0 16,-6-13 1-16,-8-8-1 16,-1-5 0-16,-5-8 2 15,-3-5-1-15,-2-2-1 0,4-4 2 16,-4-1-2-16,2-5 1 16,0-2-1-16,0-5 1 15,-5-4-1-15,-4-8 2 16,-5-4 9-16,-3-6 15 15,-10-4-12-15,-4 0-10 0,-3 2-1 16,-5 3-1-16,-2 4 0 16,-3 5 0-16,-1 7-2 15,-7 1 2-15,-1 9-1 16,-5 4 0-16,-3 6-1 0,-1 4 0 16,-4 3 2-16,0 7-2 15,1 2 0-15,-1 9 2 16,-2 2 2-16,2 8 3 15,-2 5 1-15,0 6 2 16,0 8-6-16,0 4-2 16,-2 1-3-16,-9 6 2 15,-7 1-4-15,-5 0 3 0,-4 8-1 16,-9 7 1-16,0 6-4 16,-3 6 4-16,-3 5-1 15,-1 4 1-15,-4-1-1 16,1 1 1-16,-3 1 0 0,1-3 1 15,1-3 0-15,2-3-1 16,4-3 0-16,10-4 0 16,5-4 2-16,11-5-4 15,3-5 4-15,4-1-2 16,4-6 2-16,3 0-1 0,1 0 1 16,0-2 6-16,0-9 10 15,0-5-12-15,7-4-1 16,4-6-3-16,3-5 0 15,8-1-1-15,1-4-1 16,4-2 0-16,7-4 1 16,2 2-1-16,2-4 0 0,7-2 1 15,-2 3-1-15,1-1 0 16,5 3 0-16,-2-1 2 16,-2 3-2-16,-1 0-2 15,-2 7 2-15,-6 2 0 16,-7 7 0-16,-6 6 0 0,-5 9 2 15,-5 6-4-15,-1 2 1 16,0 17-2-16,5 10 0 16,5 11 1-16,5 8 2 15,5 10 0-15,9 6 0 0,5 0 0 16,8 4 0-16,4-3-1 16,-1-6 1-16,-2-11-1 15,-11-12 1-15,-10-8-2 16,-7-11 4-16,-10-10-3 15,-9-1 2-15,-4-4 0 16,-4 2 0-16,0-2-4 16,0 2 1-16,-2 1-3 0,-10 3 3 15,-8 1 1-15,-9 0 0 16,-10 0 1-16,-17-2 2 16,-12-3-3-16,-13-2 2 15,-11 0 1-15,-10-7-1 16,-4-2-1-16,-2-2 0 0,4 1 1 15,9 5-2-15,11-1 1 16,10 4 0-16,11 0 1 16,9 2-2-16,9 0 1 15,10 0 1-15,6 0-2 0,5 0 2 16,9 0-1-16,3 0 0 16,5 0 1-16,4-7 20 15,3-5 1-15,0-4-9 16,7-4-7-16,6-3-3 15,1 1 0-15,2 5-5 16,0 3 0-16,1 6-11 0,3 5-45 16,4-6-71-16</inkml:trace>
  <inkml:trace contextRef="#ctx0" brushRef="#br0" timeOffset="33733.06">25184 8060 270 0,'2'-9'19'0,"3"3"-13"16,-1 0 8-16,-1 2 11 15,1 2-16-15,2 1-5 16,-3 1-2-16,-1 0 0 0,3 0 0 15,0 10-2-15,-1 8-2 16,-1 7 1-16,-1 7 1 16,0 9 0-16,-2 9 0 15,0 7 0-15,0 7 3 16,0 4-3-16,0 9 2 16,0 2-3-16,2 5 2 0,7-2 0 15,3 1 0-15,3 0-1 16,5-7-24-16,5-13-67 15,0-24-137-15</inkml:trace>
  <inkml:trace contextRef="#ctx0" brushRef="#br0" timeOffset="34904.85">25290 8096 509 0,'0'-39'-41'16,"0"-3"49"-16,3 7 1 15,2 7 6-15,3 8-9 16,1 6 0-16,8 3-4 16,7 6-2-16,10 3 0 0,17 2-1 15,13 0-6-15,14 3 6 16,15 8 3-16,8 0 0 15,10-1-3-15,10-3 1 16,0-3 1-16,12-4 0 0,7 0-2 16,13 0 2-16,11-4 1 15,11-5-2-15,12 6 0 16,11-3 0-16,10 0 0 16,8-2 1-16,5 2-2 15,3 2 2-15,3-3-2 0,0-1 1 16,-3 0 1-16,-3-3-3 15,-7-3 0-15,-6-6 2 16,-9-3-3-16,-6-2 0 16,-6-6 2-16,-4-1 0 15,-4-1 1-15,2-1 0 16,-3 4-1-16,0 2 1 0,-3 6-1 16,-7 4-1-16,1 1 2 15,-11 5 2-15,-13 1-4 16,-6 1 4-16,-15-1-2 15,-11 0 0-15,-14 2 1 0,-11-2-2 16,-8 3 1-16,-6 3 1 16,-6-1-2-16,-5 6 1 15,-5 0 0-15,-7 4 0 16,-6 8 1-16,-4 8-1 16,-7 5-1-16,0 5 1 15,1 8 0-15,-2 4 0 0,-3 3 0 16,1 1 0-16,-2 1 0 15,-5 3-2-15,0 4 1 16,-4 4-2-16,-3 8 2 16,0 5 1-16,-2 9 1 15,0 8-1-15,-1-2 2 16,-1-3-2-16,-6-2 0 0,-3-10 1 16,-4-9-1-16,0-8 0 15,-9-6 1-15,-8 0 1 16,-2-2-1-16,-6 1-5 15,-2-2-6-15,-7 0 6 0,-10-3 2 16,-2 1 1-16,-10-4 1 16,-10-5-1-16,-12-5 1 15,-15-4 1-15,-14-10-2 16,-12-4 2-16,-10-5 0 16,-15-5-2-16,-11-1-1 15,-4 0 1-15,-6 0 1 0,-4 0-2 16,-6 2 1-16,-2 3 1 15,4 0 0-15,-5 0 1 16,-8 2-1-16,-6-3 0 16,-4-1 2-16,-7-2-4 0,-9-1 5 15,-5 0-3-15,0 0-1 16,-8 0 3-16,3-1-1 16,0-1-1-16,3-3 0 15,0 3 0-15,6-2 0 16,4 0 0-16,3 1 0 0,-1-1 0 15,7-1 1-15,3 2-2 16,4-1 2-16,3 1-2 16,5-2 2-16,7 4-1 15,8-3 1-15,7 3 3 16,11-1-1-16,9 1-2 16,9-2-1-16,15 0 2 0,16-1-3 15,16 1 2-15,17-4-1 16,11 3 0-16,18-1 1 15,9-2-2-15,10 3 2 16,4 0-1-16,6 2-4 16,-2 1-11-16,7-1-42 0,4-2-90 15</inkml:trace>
  <inkml:trace contextRef="#ctx0" brushRef="#br0" timeOffset="37967.13">13789 4673 453 0,'9'-38'32'15,"-1"-4"-27"-15,0 2-2 16,-4 6 4-16,-1 2 3 15,2 2-7-15,6 2-1 0,4 1 0 16,6 4-1-16,12 0 0 16,13 1-2-16,18 4 0 15,23 4-6-15,18 3 3 16,21 4 2-16,20 4 0 16,12-1 0-16,13 1-1 0,10-2-4 15,4-1 6-15,7-3 4 16,11-4-3-16,3 3-2 15,6-5 4-15,12 3-8 16,8-1-6-16,11 1-19 16,5 1 22-16,6 2 8 0,3 2-5 15,4 4 5-15,-1-1-14 16,-6 4 9-16,-8 0-1 16,-17 0-4-16,-19 0 3 15,-23 0 7-15,-29 0 2 16,-31 0 0-16,-25 0 4 0,-24 0 3 15,-20 0 3-15,-16 0-5 16,-8 18-3-16,-3 12-4 16,-4 13 1-16,0 10-2 15,-2 19 2-15,-3 12 0 16,-4 12-2-16,-7 11 1 0,-6 9 1 16,-1 9-1-16,-4 6 1 15,0 5 1-15,0 7-1 16,0 5 0-16,0-2 1 15,0 6-1-15,5 0 0 16,0-3 0-16,-1 5-1 0,-3-6 2 16,-1 0-2-16,-8-2 3 15,-11 1-3-15,-10-7 1 16,-12-4-2-16,-6-4 2 16,-9-5 1-16,-11-10-1 15,-9-2 1-15,-9-10-1 16,-5-3-2-16,-13-5 3 0,-6-5-2 15,-9-8 2-15,-10-5 0 16,-11-2 0-16,-13-11 0 16,-13-9-10-16,-18-7-4 15,-13-14 7-15,-16-8-2 16,-13-13 8-16,-13-6-1 0,-11-8 1 16,-12-1 1-16,-18-10-1 15,-15-13 0-15,-28-17 1 16,-22-15-18-16,-21-25-133 15</inkml:trace>
  <inkml:trace contextRef="#ctx0" brushRef="#br0" timeOffset="53654.62">13873 10178 165 0,'-2'3'49'0,"2"-3"-34"16,-4 0-4-16,3 0 31 16,-3 0-21-16,1 0-11 0,-3 0-4 15,3-2-6-15,-1 1 1 16,3 1 0-16,-2-2-1 16,3 2 2-16,0 0 6 15,0-2 11-15,0 2 1 16,0-1-3-16,0-3-8 15,0 0 1-15,4-1-1 0,3-2 0 16,0 0-3-16,4-3 2 16,0 2-1-16,5 1-1 15,4-3 0-15,4 4-3 16,3-2-1-16,8 3-2 16,6-1 0-16,8-1 2 15,9 2-1-15,5 2-1 0,5-1-1 16,7 0 3-16,4 1-3 15,1-1 1-15,7 1 2 16,2 1-3-16,3 0 2 16,5 2-1-16,1-2 1 15,7 1-2-15,1-3 1 0,4-1 0 16,5-1 0-16,3 1 0 16,2-4 0-16,7 2 0 15,3 3 0-15,0-1 1 16,2-1-2-16,1 3 2 15,0 1-2-15,2 1 2 0,0-3-1 16,1-2 0-16,3 3 0 16,4 0 0-16,2-5-2 15,-2 1 3-15,5-4-6 16,-1 3 8-16,4-3-2 0,0 0-3 16,4 2 2-16,1 0 1 15,3 4-2-15,4 1 2 16,-2 1-1-16,0 1 0 15,-1 0 0-15,-4 1 1 16,2-5-2-16,-5 1 1 16,-2-1 0-16,0-1 1 15,1-2-2-15,-4-1 2 0,-3 1-1 16,-3-6 0-16,-2 3 0 16,-4 1 0-16,-5-1 1 15,-3 5-1-15,-8-1-1 16,-5 3 1-16,-11 2 0 15,-8 1 0-15,-11 0 1 0,-10 0-2 16,-11 1 2-16,-10-1-1 16,-8-2-1-16,-8 2 1 15,-6 0 2-15,-8 1-4 16,-2 1 2-16,-5 0 0 0,-4 3-1 16,-4 8-2-16,-2 5-1 15,-1 2 3-15,-1 8 1 16,0 5-1-16,-1 5 1 15,1 5 0-15,-1 0 1 16,-3 5-1-16,1 2 0 16,3-1 0-16,-4-3 0 0,-1 1 0 15,0-1 1-15,0-4-1 16,2-3 0-16,-2-3 1 16,0 2-1-16,-2-4 0 15,-7 0 1-15,-2 1-1 16,-5 0 0-16,-7 1 0 15,-4-1 3-15,-7 2-1 0,-5-4-2 16,-5-2 1-16,-7-2 2 16,-4-3-2-16,-10 0 0 15,-3 0 0-15,-5-5 1 16,-7-1-2-16,-3-3 2 0,-4 0-2 16,-8 1 2-16,-2-4-2 15,-9 1-1-15,2-1 2 16,-8-1-1-16,-1-2 1 15,-1 0 0-15,-3 0-1 16,-5-2 1-16,3 0-1 0,-7 2 1 16,1-2-1-16,-6-1 1 15,-4 1-1-15,-2-2-1 16,-1 1 3-16,-4-3-2 16,-3-1 0-16,-1 0-1 15,-3-1 2-15,-6 1 0 16,4-2-1-16,-5 2-1 0,0-1 1 15,2-1 1-15,-1 0-2 16,1 0 2-16,-2 0-1 16,-2 0 1-16,2-6-1 15,-4-1 0-15,-1-4 0 0,-3 0 0 16,2-2 1-16,1 3-2 16,3 1 2-16,4-2-2 15,1-2 2-15,5 5 0 16,3-3-1-16,3 2 0 15,5 0 0-15,1 2 1 0,6 1 0 16,3 3 0-16,13 0-1 16,2 3 2-16,12-2 0 15,8 2-2-15,11 0 1 16,9 0 0-16,11 0 2 16,12-1-3-16,12 1 6 15,6-3-3-15,11 1 0 0,6 1-1 16,7-1 0-16,1-2 0 15,-2-1 1-15,2-2-1 16,1-4 0-16,-4-3-2 16,2-6-30-16,1-6-29 0,6-8-77 15</inkml:trace>
  <inkml:trace contextRef="#ctx0" brushRef="#br0" timeOffset="53904.63">14263 9851 396 0,'5'29'20'0,"-4"6"-20"0,-1 15 0 16,0 16 3-16,-6 14 5 15,-5 10 1-15,-2 6 3 16,-1 11-2-16,1 2-9 16,2 10 2-16,10 6-2 15,2-6-31-15,23-11-166 0</inkml:trace>
  <inkml:trace contextRef="#ctx0" brushRef="#br0" timeOffset="61029.52">19390 11574 327 0,'7'0'63'16,"0"0"-60"-16,-6 0-2 15,-1 0 1-15,-7 0-4 16,-7 0-2-16,-9-2 4 16,-8 2 0-16,-4 0-1 0,-9-1 3 15,0 1-1-15,-9 0-2 16,-3 0 1-16,-7 0 0 16,-3 0 0-16,-10 0-2 15,-7 3 2-15,-11 1 0 16,-9 1 0-16,-8 1 1 0,-9 2-1 15,-7 1 0-15,-9 0-1 16,0 4 2-16,-6 1-1 16,-1-2 0-16,-6 3 0 15,-2-5 1-15,-2 2-2 16,-5-2 1-16,-1-1-1 16,-4 2 0-16,0 0 2 0,0-1-2 15,-1 4 2-15,4 1-2 16,3 2 1-16,0-1 0 15,7 2 0-15,2-2 1 16,7 2-2-16,0-3 1 0,9-1 0 16,1-5 0-16,7 0 1 15,4-4-2-15,6-3 1 16,7-2 1-16,9 0-2 16,9-2 2-16,8-7-1 15,11-5-1-15,11 0 2 0,10-6 1 16,12-2 1-16,8-4 6 15,7-3 6-15,8-4-3 16,4-2-4-16,3-2-4 16,2-4-3-16,0-2 0 15,-2-3-1-15,-4-4 1 16,2-2-2-16,-3-4 0 16,0 3-4-16,5 0-3 0,2-1 5 15,3 2 3-15,2 1 0 16,0 1 0-16,2 0 0 15,7 3 0-15,2 2 2 0,5 5-2 16,2 0 1-16,5 8-1 16,4 4 2-16,10 3-2 15,9 3 2-15,10 7-2 16,6 3 0-16,15 5 0 16,10 4-1-16,13 1 5 15,5 2-3-15,9 0 0 0,11 2-2 16,9 3 2-16,2-1-2 15,6-3 0-15,9 1 2 16,0-2 0-16,9 0-1 16,3 2 0-16,6-2-2 15,7 4 3-15,2 0 0 16,3-2-2-16,2 4 1 0,6 1 1 16,1 1-3-16,3 0-5 15,-3-1 2-15,-2 1-8 16,-1-4 12-16,-4-3-1 15,-8 0 0-15,-7-1 2 0,-7 0 1 16,-8 0-2-16,-11-4 1 16,-9-6 1-16,-8 2-2 15,-9-3 3-15,-13 0-1 16,-6 1-2-16,-7 0 2 16,-5 3-2-16,-15 1 1 15,-9-1 0-15,-11 1 0 0,-12 2 1 16,-9 2-2-16,-13 1 2 15,-5 1-1-15,-4 0-1 16,-7 3-2-16,0 12-1 16,0 0-2-16,0 7 6 0,0 6 0 15,0 4 0-15,0 4 0 16,0 5 0-16,0 2 0 16,0 7 0-16,0 0 0 15,0-2-2-15,0 4 4 16,1 0-2-16,3 0 0 15,-4-1 0-15,0 1 0 0,0 2 1 16,0 1-2-16,0-4 1 16,0 3 1-16,0-4 0 15,0 2-2-15,-11-4 1 16,-3 0 1-16,-9-7-1 16,-15-1 3-16,-9-11-2 0,-16-4 1 15,-15-5 0-15,-22-7-3 16,-10-6 0-16,-19-1 0 15,-15-5-3-15,-16 0 1 16,-11 3-5-16,-14 0-1 16,-9 4-6-16,-7 1-38 0,-3-1-56 15</inkml:trace>
  <inkml:trace contextRef="#ctx0" brushRef="#br0" timeOffset="68201.38">23866 13543 398 0,'14'-9'11'0,"-1"-1"-6"0,-1 1 11 15,-5 2 4-15,1 0-8 16,-6 3-7-16,1 0-1 16,-1 2-3-16,0 1 4 15,-2-1-5-15,0 2-1 16,0 0 1-16,0 0-2 0,0 0-1 16,0 0 2-16,-2 0 0 15,-7 0 1-15,-2 2 0 16,-3-1-1-16,-6 4 2 15,-4-4 0-15,-4 3 0 0,-3-1 1 16,-3 2-1-16,-5 1-2 16,0 3 4-16,-5-3-3 15,-4 5 0-15,-4 0-2 16,-8-2 4-16,-3-2-2 16,-5 1 1-16,-9-5-1 15,-3-3 1-15,-3 0 0 16,-9 0-1-16,0 0 2 0,-4 0 0 15,1 0-2-15,-2 0 1 16,3 0 0-16,3 4 0 16,4 1 1-16,11 4-2 15,3-4 1-15,12 1-1 16,7-1 0-16,10-3 1 0,3-1 1 16,7-1 1-16,3 0 3 15,6 0 1-15,5 0 1 16,4 0-4-16,5 0-2 15,2 0 1-15,7 0-2 0,0 0 1 16,2 0-1-16,2 0 6 16,12 0 10-16,6-3-15 15,9 1 0-15,12 0-23 16,10 2-10-16,10 0-17 16,7 0-17-16,11 7-28 15,6 0-23-15</inkml:trace>
  <inkml:trace contextRef="#ctx0" brushRef="#br0" timeOffset="68638.85">23710 13693 259 0,'57'0'-5'0,"-7"0"15"15,-8 0 8-15,-13 0 11 16,-7-3-2-16,-8-3-4 15,-9 1 1-15,-5-1-4 0,0 3-12 16,-12 1-13-16,-10 0 4 16,-5 2 2-16,-7 0-1 15,-10-1 0-15,-6 2-1 16,-9 6 1-16,-11-1 1 16,-11 1 0-16,-10-2-2 0,-10 1 2 15,-10-3-1-15,-6-1 1 16,-7-1-1-16,-2-1 2 15,2 0 2-15,4 0 2 16,4 3-2-16,8-1 1 16,9 1 4-16,11 2 0 15,10-1 2-15,8 1-1 0,13 0 3 16,9-1-5-16,10 0 3 16,8-1-5-16,10-1-1 15,8 0-1-15,4 0-1 16,4-2 0-16,4 0 2 0,0 0-3 15,0 0-2-15,12 3-2 16,0 0-47-16,3-1-67 16,-3-2-114-16</inkml:trace>
  <inkml:trace contextRef="#ctx0" brushRef="#br0" timeOffset="69888.75">19657 13673 398 0,'5'7'-12'16,"3"-7"22"-16,-6 0-13 0,-2 0 12 15,0 0-4-15,-2 0 0 16,-8-3 4-16,-4-8 1 15,-2-3-1-15,-5-4-3 16,-3-5-2-16,1-4-3 16,-6-1 0-16,2-4 2 0,2 1 1 15,2-6 3-15,-1-1 8 16,1-4-4-16,3-5 2 16,4-2-3-16,2-2-2 15,4 0 0-15,5-1-1 16,5 0-2-16,0-1-2 0,11-1 0 15,5 2-2-15,9 1 0 16,4 1-1-16,3 2-1 16,8 3 2-16,1 1 1 15,4-1 1-15,4 0-3 16,2 2 1-16,5 1-1 0,4-1 0 16,1 3 0-16,1 5-2 15,6 5 2-15,2 1-3 16,4 8 6-16,3 1-5 15,6 8 2-15,4 2 0 16,-1 7 0-16,1 3-2 16,1 0 4-16,-1 11-2 0,-1 5 0 15,-3 3 0-15,-1 5 0 16,-4 6-1-16,-2 2 2 16,-3 6-2-16,-5 2 1 15,-4 7-1-15,-4-2 0 0,-3 3 2 16,-7-2-1-16,-5 2-1 15,-4 2 2-15,-3-2-2 16,-9 4 0-16,-6 2-1 16,-5-1 2-16,-5 2 0 15,-5 2-1-15,-6 1 1 0,-2-1 1 16,0 0-1-16,-2 0 0 16,-10-4 0-16,-4-1 0 15,-7-2 0-15,-4-2 1 16,-4-1-1-16,-6-1 0 15,-5-3 2-15,-4-3-2 16,-5-2 1-16,-5-1 0 16,-5-4 0-16,-3-3-1 0,-3 2 3 15,-6-5-4-15,1-1 2 16,-5-2-1-16,1-3 1 16,3-5 0-16,-5 0 0 0,-2-5-2 15,0-5 2-15,4-3 1 16,-6-3-2-16,4 0 0 15,-1-5 0-15,4-6 2 16,2-3-2-16,3-6 1 16,4 2 1-16,3-5-1 15,4-4 0-15,1-5 3 0,2-2-1 16,2-2 2-16,5-4 2 16,2-3 0-16,0-4 0 15,4-1 2-15,5 0-3 16,2-2-1-16,4 2-2 15,5-2 3-15,4-2-2 16,5-1-1-16,3-4 0 0,7-4 2 16,2-1 1-16,1-4-2 15,5 0 2-15,0 0-1 16,0-2 2-16,0 2-5 16,0 2 2-16,4 5 2 0,1 2 0 15,4 7-2-15,5 5-2 16,2 8-1-16,9 7-2 15,4 8-3-15,10 13-19 16,14 9-16-16,10 7-20 16,8 22-5-16,9 6-26 15,2 7-58-15</inkml:trace>
  <inkml:trace contextRef="#ctx0" brushRef="#br0" timeOffset="70576.25">19071 13822 477 0,'5'5'11'16,"-3"0"-4"-16,-2 11-14 16,-5 13 8-16,-11 14 2 15,-7 14 0-15,-4 14 1 16,-6 17 4-16,-4 13 4 0,3 19-2 15,3 10-4-15,3 2-3 16,7-4-1-16,9-9-1 16,1-16-1-16,6-24 1 15,1-19-1-15,2-21 1 16,-1-14-2-16,3-11-9 0,0-14-17 16,0-2-4-16,0-23 22 15,5-12-110-15,7-11-153 16</inkml:trace>
  <inkml:trace contextRef="#ctx0" brushRef="#br0" timeOffset="71201.16">18969 14096 307 0,'11'-123'-4'16,"0"9"12"-16,1 10 4 16,0 17 7-16,3 21 2 15,-3 16 6-15,3 14 15 0,-4 17-11 16,-6 10-12-16,-3 9-8 15,-2 2-12-15,-6 16-2 16,-13 8 3-16,-6 10 1 16,-9 3 2-16,-8 8-3 15,-4 0 2-15,-6 3-2 0,-3 2 0 16,2 2 0-16,3 3 0 16,-1 2 0-16,5 0 0 15,2-2 0-15,5-2 1 16,3-5-2-16,6-9 3 15,4-7-3-15,7-7 1 16,4-9 1-16,7-8 1 0,4-4-1 16,4-4 9-16,0-2 19 15,9 0-3-15,9 0-13 16,10-6-11-16,12 1 1 16,10 0-5-16,11 1 6 15,13 3-4-15,1-1 0 0,5 2 1 16,-5 0-1-16,-7 0 1 15,-7 0 0-15,-12 0 3 16,-9 0 10-16,-9 0 0 16,-7 2-7-16,-6 1-7 15,-2 6 2-15,-8-4-4 0,0 1 3 16,-1 1 0-16,-3-6-3 16,-4-1 2-16,0 0-3 15,-12-14 10-15,-14-11 3 16,-10-12-4-16,-14-13-5 15,-13-13 3-15,-7-8-2 0,-4-4 0 16,3 0 0-16,6 4 0 16,11 8-2-16,15 11 1 15,12 13 0-15,14 13 2 16,13 11 3-16,18 13-8 16,25 9-3-16,20 28-55 15,19 7-32-15,19 6-40 0</inkml:trace>
  <inkml:trace contextRef="#ctx0" brushRef="#br0" timeOffset="73497.86">24227 13715 194 0,'0'-7'8'16,"0"-1"26"-16,0 5-11 15,0-1 13-15,2 4-22 16,-2 0-13-16,3 0 1 16,1 0-2-16,3 0 3 0,0 4 0 15,3-1-4-15,-2 0 2 16,-1 0-1-16,3 0 2 16,0-1 4-16,1 0-1 15,2 1 3-15,-1-1 0 16,6 0-2-16,3 0 2 15,5-1 9-15,2 1-2 16,3 0-4-16,8 0-2 0,1-1 0 16,5 2-4-16,5-2-2 15,6 3-2-15,5-1-1 16,11 1 0-16,5 1 1 16,12 3-1-16,6-1 0 0,10 3 1 15,3 3-1-15,7 1 0 16,-2 2-1-16,3 2 1 15,-2-2 1-15,-4 0-4 16,-7-5-1-16,-4-2 2 16,-8-4 1-16,-4-5 1 15,-4 0-3-15,-7 0 5 0,-1 0-1 16,-6-3 0-16,-2 1-1 16,-4-2 0-16,-8 0 1 15,-4-3 0-15,-10-3 0 16,-3-3 1-16,-10-3 10 15,-4-3 15-15,-8-5-3 16,-2 1-3-16,-5-4-9 0,-5-1-5 16,1-5-2-16,-3 1-2 15,2-5-4-15,-2 0 2 16,3-1-1-16,2-1 0 0,2-2 1 16,0-4-1-16,2-1-2 15,-1-5 0-15,0-5-1 16,0 1-1-16,-1-2 3 15,1-2-2-15,0 4 3 16,-3 3 2-16,-2 2-2 16,-1 7 0-16,-4 2-5 0,0 3 7 15,-12 7-4-15,-12 4-1 16,-5 0-4-16,-10 4-7 16,-12 0 8-16,-5 3 2 15,-15 0 1-15,-2 4 3 16,-10 0 2-16,-5 5-1 15,-7-3-2-15,-6 3 1 0,-7-1 2 16,-4-1-4-16,-7 1 4 16,-3-3-1-16,-6 2-1 15,-5-6 0-15,4 1 1 16,-2-1 0-16,5 0-1 0,4-3 0 16,9 1 2-16,7 1-2 15,9 1 0-15,7 1 1 16,9 5 3-16,13 4-2 15,7 6-1-15,7 3 0 16,11 0-1-16,4 8 1 16,4 9-2-16,3 6 1 0,3 2-1 15,1 9 1-15,-2 2 0 16,-1 8 0-16,-1 2-1 16,-3 8 2-16,1 5 0 15,-2 3-3-15,4 8 2 0,0 6-1 16,5 3 0-1,3 6 1-15,3 1-1 0,3 0 1 16,2-2 0-16,0-3 2 16,0-4-1-16,1-5-1 15,1-6 0-15,-1-10 0 16,3-6 0-16,1-10 0 0,5-12 1 16,3-8-1-16,1-8 0 15,2-6-2-15,0-6 12 16,7 0 13-16,6 0-7 15,5-2-8-15,5-3-7 16,6-6 2-16,5 2-3 0,2-3 1 16,6 1-1-16,7-2 0 15,9 3-1-15,8 0 1 16,10 0-1-16,12-3-1 16,9 5-1-16,14-1 0 15,11 2 2-15,17 5-4 0,10 2 4 16,18 0 0-16,16 18 0 15,17 18-5-15,22 14-36 16,21 14-22-16,18 9-107 16</inkml:trace>
  <inkml:trace contextRef="#ctx0" brushRef="#br0" timeOffset="105905.32">18757 14864 194 0,'-3'0'19'15,"1"0"-1"-15,0 0-7 16,0-2 11-16,2 2-2 0,-3-2-3 16,1 2-12-16,2 0-1 15,0 0 9-15,0 0-5 16,0 0-6-16,9 4 4 16,5 2 1-16,8 3-4 15,8 2-1-15,9 3 0 16,10 1-1-16,7 3 1 0,7-3-2 15,9 5 1-15,7-4-1 16,6 2 0-16,9-2 0 16,4 0 2-16,4-3-3 15,0-5 1-15,-4-4 2 16,-2-4 13-16,-9-2 18 0,-4-12-14 16,-8-4-1-16,-11-5-5 15,-7-2-2-15,-7 3-3 16,-7 1-4-16,-6 2-2 15,-5 2 2-15,-9 2-2 16,-5 4 1-16,-1 1 4 0,-9 4-1 16,-2 0-3-16,-5 6 0 15,-1 0-6-15,0 10-2 16,-3 7 5-16,-8 12 0 16,0 8 0-16,1 10 0 15,-3 10 0-15,4 5 0 16,2 8 0-16,5-1 1 0,-1-1-1 15,3-5 0-15,-2-5 0 16,0-8 0-16,-3-5 1 16,-5-8-1-16,0-1 0 15,-3-2 1-15,-1-2-1 0,-3-2 0 16,-2-1 0-16,-5-1 0 16,-4-3 0-16,-6-1 0 15,-7-9 1-15,-8 0-2 16,-11-6 2-16,-9-5-1 15,-9-4 1-15,-9-3 0 0,-9 2-2 16,-6-8 2-16,-7 0 0 16,-5-1-1-16,1 2 1 15,2 3-2-15,4 3 2 16,5 2-1-16,6 0 0 16,8 4 0-16,3 4 0 15,13 3 0-15,6 2 0 0,10-2 0 16,9 1 0-16,11-3 1 15,9 0-1-15,10-6 0 16,7-1-1-16,7-2-2 16,3-3-6-16,0-11 1 0,13-4-36 15,2-10-77-15,6-2-52 16</inkml:trace>
  <inkml:trace contextRef="#ctx0" brushRef="#br0" timeOffset="106155.3">18557 15389 3 0,'19'-62'133'0,"4"0"-118"16,1 3 5-16,0 4 20 0,0 2-9 16,-2 6 1-16,-2 2 15 15,-5 8-5-15,-1 5 14 16,-8 7-28-16,0 7-5 16,-5 7-10-16,-1 7-6 0,-3 4-5 15,-10 13-2-15,-5 14-1 16,-7 13 2-16,-7 14-2 15,-4 16 2-15,0 10-1 16,-2 18 0-16,6 9 0 16,7 9 1-16,10 11 1 0,10 3-2 15,5-3-43-15,24-20-174 16</inkml:trace>
  <inkml:trace contextRef="#ctx0" brushRef="#br0" timeOffset="108061.43">21879 14976 364 0,'10'0'32'15,"-3"-2"-26"-15,-2-3 6 16,-1 2 12-16,-4 2-9 15,0 1-9-15,0 0-5 0,-11-4-2 16,-10-5 2-16,-17-6 5 16,-18-14 13-16,-22-17 13 15,-34-19-9-15,-32-17-8 16,-33-17-9-16,-31-12-6 16,-13-18 2-16,-4-21-117 15</inkml:trace>
  <inkml:trace contextRef="#ctx0" brushRef="#br0" timeOffset="114029.84">18655 16938 242 0,'-3'-3'45'15,"3"-7"-29"-15,0 0-3 16,0-1 17-16,0 2 1 0,0 0-14 15,0 0-6-15,1 0-1 16,3 0 2-16,-2 1-2 16,1-2-4-16,-1 2 0 15,3-1 2-15,0-2-3 0,1 0-2 16,1 0-1-16,2 1 1 16,3-3 1-16,1-1-2 15,5 0 0-15,2-1 0 16,4 1 2-16,4 0 1 15,5 2-2-15,2-3 0 0,5-1-3 16,3 4 1-16,5-5-1 16,1 1 1-16,5-1 3 15,-1-1-2-15,3-4-2 16,3 3 2-16,1-2-1 16,1-3 4-16,3 1 1 15,3 0 2-15,5 3 2 0,0-3-1 16,3 2-4-16,6-2-1 15,2 1-1-15,5 1-2 16,-1-1 1-16,5 1 1 16,4 2-3-16,6-1 1 15,0 3-1-15,2 0 1 0,4 1-1 16,2-1 0-16,2 4 2 16,2 0-4-16,3-1 3 15,1 1 0-15,2-1-1 16,0 2 1-16,2 1 0 15,2-4-1-15,-2 3 4 0,2-3 1 16,0 2 0-16,-2 0-2 16,0 1 2-16,2-1-6 15,-3 5 8-15,-1-2-4 16,0 3-1-16,3 3-1 16,0 4-1-16,0 0 3 0,0 0-4 15,3 0 2-15,1 3-2 16,-1 4 2-16,0 1-2 15,1 1 1-15,0 2-1 16,-2 0 2-16,-3 3-1 16,2 2 1-16,-6 2 0 15,-1 0-2-15,-4 0 0 0,-1 6 1 16,-6 1-2-16,-4-2 2 16,1 5-2-16,-10 0 1 15,0 2 1-15,-3-3-1 16,-4 4 1-16,-5-3 0 15,-5 2 0-15,-8-1 0 0,0 1 0 16,-7-3 0-16,-5 1-1 16,-8 2 2-16,-5 1-3 15,-3-5 2-15,-8 5 0 16,-9-2 0-16,-5-3-1 0,-5 3 0 16,-6-4-1-16,-7 1-3 15,0 1-1-15,-4 2 3 16,-11 1 0-16,0 4-2 15,-7-2 3-15,-3 6 3 16,-4-1 0-16,-5 2-2 16,0 3 0-16,-5-2 0 0,-2-2-1 15,-8-2 1-15,-4-3 1 16,-3-2 1-16,-8-1-1 16,-2-4 0-16,-6 4 1 15,-3-2-1-15,-1 1 1 16,-5 3-4-16,3-1 2 0,-7 0-6 15,-1 1-3-15,-3-3 9 16,2 0 0-16,-4 0 1 16,-1-4 0-16,0 0 0 15,-3-1 0-15,-4-1 0 16,-7 0 1-16,3-2-1 16,-6-1 0-16,2 0 1 0,-3-3-3 15,0-2 3-15,-1-1 0 16,-2-2-2-16,-2-1 1 15,4 0-1-15,-4-1 1 16,1 3 0-16,2-3 1 16,-5 2 0-16,-2-4-2 0,1-1 2 15,-3 0-1-15,5-3 0 16,-2 0 1-16,1-4-1 16,0 2-1-16,0-2 1 15,1 0 0-15,3 0-1 16,-3-4 2-16,1-2 1 0,1-1-3 15,-1 2 1-15,1-2 0 16,0-2 1-16,4 2-1 16,0-2 0-16,3-2 0 15,3 1 0-15,1-3 0 16,5 1 0-16,6-1 1 16,0-1-1-16,8-1-1 0,2 0 2 15,1-2-1-15,-1 2 0 16,2-5 0-16,4 2 1 15,1-2-1-15,7 0-1 16,5-1 2-16,2 2 1 0,5-3-2 16,4-3 0-16,4 0 1 15,3-3-1-15,2-3 2 16,6 1-1-16,-2-3 0 16,5-1 3-16,0 0-2 15,4 2 0-15,-3-5 0 16,4 6-1-16,6-5 0 0,2 3-1 15,6-4 1-15,3 0 0 16,9-2 0-16,-1 0 1 16,4-4 3-16,2 0-2 15,6-5 7-15,5 3 4 0,3-3-3 16,2 0-4-16,3 0 7 16,7-4-5-16,0 6-3 15,5-3 1-15,2 1-5 16,6 0-1-16,6 0 1 15,9-4-1-15,5 3 1 16,9 0-2-16,11 3-3 0,14 8-1 16,13 11-29-16,24 9-36 15,25 2-83-15</inkml:trace>
  <inkml:trace contextRef="#ctx0" brushRef="#br0" timeOffset="122795.35">2030 12466 413 0,'-10'0'33'16,"2"-9"-23"-16,1 2 16 16,2 1-3-16,0 1-15 0,1 1-3 15,3 3 0-15,1-1-2 16,0 2-1-16,6 0-12 15,8 0-7-15,15 0-12 16,10 5 4-16,16 1-4 16,13-2 4-16,11-1 13 15,13-1 16-15,11 0-4 16,14-2 3-16,14 0 2 0,13 0 12 16,14 0 6-16,13-2 6 15,17-3-6-15,11 1-6 16,12 0-9-16,6-1-3 15,10 0-1-15,6-1-3 0,4 0 0 16,5 0 1-16,8-3-2 16,-2-4 0-16,3-1 2 15,0 0-1-15,-1-3-1 16,4 0 2-16,-5 1-2 0,2-2 1 16,-3 2-2-16,-2 0 4 15,0-4-4-15,-3 2 2 16,-9-3 0-16,-3-2 0 15,-11-4-1-15,-9 0 1 16,-11-4-1-16,-13 3 2 16,-11 2-3-16,-11 0 4 15,-12 2-4-15,-11 4 3 0,-9 4-2 16,-10 0 1-16,-7 4 3 16,-14 1-1-16,-5 2 0 15,-13 4 8-15,-8-2-1 16,-10 4 0-16,-13 0-3 0,-11 3 0 15,-6 0-5-15,-9 0-1 16,-8 2 0-16,-2 7-1 16,-2 6-3-16,-3 3 3 15,3 6-1-15,-1 5 1 16,0 6 0-16,-1 3 0 0,-1 4-1 16,1 6 2-16,-2 1-1 15,-3 2 0-15,2 5 0 16,-1-1 1-16,-1 2-3 15,2 4 4-15,1-3-1 16,-1 3-1-16,3-4 1 16,-1 4-1-16,0-4 1 0,-2 2-1 15,-3 0 1-15,-2-4-1 16,-5-1 1-16,0-1-1 16,0-4-1-16,-7-2 3 15,-3 0-3-15,-8-4 2 0,-3-4 0 16,-1-1-1-16,-5-6 0 15,-12-2 1-15,-5-4 0 16,-12-2 0-16,-14-3-2 16,-7-2 4-16,-17-5-3 15,-11 2 2-15,-14-8 0 16,-12 0-1-16,-11 0 1 0,-11-4-2 16,-8-2 0-16,-9-1 0 15,-8-1 2-15,-7 0-3 16,-5 0 0-16,-5 0 4 15,-2 0-4-15,-1 0 4 16,-8 0 1-16,-6-1 2 16,-5-1 2-16,-10 2-7 0,-6 0 0 15,-6 0 3-15,-4 0-5 16,-4 0 1-16,-3 0 2 16,1 0-3-16,1 0 2 15,4 0-2-15,1 0 0 0,4 0 2 16,1 2-1-16,4-1-1 15,-3 2 1-15,2 1 2 16,-6 2-4-16,2-1 3 16,0 1 0-16,3-3-2 15,2-1 2-15,10 0-1 0,7-2 0 16,10 0 0-16,20 0 0 16,14-2 1-16,25 2-2 15,18 0 2-15,25 0-1 16,23 0 0-16,25 0 1 15,18-2 1-15,15 0-1 0,12 1 1 16,8 1 2 0,4 0-4-16,0 0-1 0,13 0-20 15,10 0-49-15,6-1-13 16,8-15-82-16</inkml:trace>
  <inkml:trace contextRef="#ctx0" brushRef="#br0" timeOffset="123185.94">2025 12359 458 0,'9'-7'68'0,"-7"-4"-60"16,-1 7 5-16,-1 4 2 0,-1 7-15 15,-10 15 1-15,-4 9-2 16,-2 13 1-16,-5 11 0 15,-1 18-1-15,3 15 1 16,2 15 0-16,8 15 0 16,3 16 0-16,7 7 0 15,0 9 1-15,8-3-1 16,-1-7 1-16,-5-7-1 0,0-11-28 16,-2-19-23-16,0-26-55 15</inkml:trace>
  <inkml:trace contextRef="#ctx0" brushRef="#br0" timeOffset="123764.04">3217 12534 463 0,'13'-23'6'0,"-6"-1"-5"16,0 6 15-16,-4 6 4 15,0 3-9-15,-1 4 2 16,-2 3-6-16,0 0-4 15,0 2-3-15,0 0-1 16,0 8-2-16,2 7 2 0,-1 7 0 16,-1 11 0-16,0 11 0 15,-3 9 6-15,-7 15 6 16,0 10-1-16,-2 10-1 16,0 12-6-16,2 10-1 15,6 1-2-15,4-2-1 16,0-4 2-16,2-5-10 0,10-7-13 15,1-10-17-15,-2-6-4 16,-3-8-5-16,-1-9-33 16,-4-20-93-16</inkml:trace>
  <inkml:trace contextRef="#ctx0" brushRef="#br0" timeOffset="124232.74">4772 12384 508 0,'9'-7'6'0,"-5"0"-5"16,-1 7 6-16,-3 9-7 15,-2 14-4-15,-8 10 6 0,-2 11 0 16,-5 9 1-16,3 13-2 16,3 13 1-16,4 11-2 15,3 16 0-15,4 13 0 16,6 7 0-16,2 2 1 16,0 0-1-16,-1-9 0 15,-3-14 0-15,-4-17 0 0,0-13-1 16,0-16-18-16,0-16-23 15,0-20-29-15,1-18-134 16</inkml:trace>
  <inkml:trace contextRef="#ctx0" brushRef="#br0" timeOffset="124638.98">5902 12362 620 0,'4'-18'2'15,"10"1"0"-15,-7 8-1 16,-1 5 1-16,-6 4-4 15,0 8-7-15,0 9 3 16,-6 12 5-16,-1 10 1 16,-2 13 0-16,-3 6 1 15,-1 10-1-15,2 13 0 0,2 11 0 16,3 10 0-16,5 15 1 16,1 6-1-16,0 3 0 15,3-1 1-15,3-5-1 16,-2-14 0-16,-1-15 1 0,-3-12-1 15,0-17 0-15,2-12 0 16,5-16-25-16,5-16-42 16,8-18-72-16</inkml:trace>
  <inkml:trace contextRef="#ctx0" brushRef="#br0" timeOffset="124873.37">6861 13168 650 0,'9'0'31'15,"-4"-13"-29"-15,0 4 1 16,-5 5-2-16,0 4-1 0,0 0-2 15,5 0-8-15,0 8-65 16,7-3-30-16,12-3-35 16</inkml:trace>
  <inkml:trace contextRef="#ctx0" brushRef="#br0" timeOffset="125107.67">7940 13122 614 0,'19'-10'13'16,"-6"-6"-10"-16,-6 9 2 16,-7 3 0-16,0 4-8 15,0 0-14-15,-1 9-35 0,-1 5-7 16,0 0 1-16,2-3-74 15</inkml:trace>
  <inkml:trace contextRef="#ctx0" brushRef="#br0" timeOffset="125295.17">8511 13230 615 0,'20'0'54'0,"-4"-9"-50"16,-5-2-1-16,-9 7 2 0,-2 2-5 15,0 2-42-15,0 0-44 16,0-4-43-16,0-4-220 16</inkml:trace>
  <inkml:trace contextRef="#ctx0" brushRef="#br0" timeOffset="125732.63">9739 11908 495 0,'0'-15'23'0,"-2"4"-6"16,2 3 3-16,-3 6 1 16,-1 2-13-16,-3 11-9 0,-4 12 1 15,-3 14-2-15,-1 17 3 16,1 17-1-16,2 18 2 15,-1 22-1-15,9 12-3 16,3 18 3-16,1 9-2 16,0 5 2-16,1 0-1 15,1-8-1-15,-2-8 1 0,0-11 0 16,-5-10 1-16,-5-9 0 16,-4-8 0-16,1-6-1 15,-6-8 0-15,2-12 2 16,-3-13-33-16,-4-17-48 15,-1-24-99-15</inkml:trace>
  <inkml:trace contextRef="#ctx0" brushRef="#br0" timeOffset="126810.68">2646 11728 384 0,'7'-13'36'0,"-1"-1"-12"15,0 4 17-15,-6-2-15 16,0 5-11-16,0 0-4 0,0 2 0 16,-5 1-9-16,-3 2 0 15,-1 2-1-15,-4 0-1 16,-1 4 0-16,-6 10 0 15,-1 10-1-15,-4 9 0 16,-2 9 1-16,1 8 0 16,-1 7-2-16,4 3 4 0,7-1-2 15,5-2-2-15,11-3 4 16,0-10-3-16,11-10-7 16,12-8 0-16,8-11 7 15,7-10-3-15,9-5 3 0,4-5-1 16,1-13 2-16,-4-5 2 15,-4-6-2-15,-12-3 12 16,-14-5-2-16,-10-3 3 16,-8 2 4-16,-26-2-11 15,-17 3-5-15,-12 5-4 0,-18 5-8 16,-5 9-14-16,-2 8-14 16,14 10-10-16,14 0-83 15</inkml:trace>
  <inkml:trace contextRef="#ctx0" brushRef="#br0" timeOffset="127513.75">10231 11478 338 0,'-10'-9'37'15,"-7"0"-24"-15,14 2 25 0,3 1 1 16,0 3-19-16,-2 1-2 16,2 2 7-16,-2 0-14 15,0 0-9-15,1 4-2 16,-3 9-2-16,-3 8 4 16,1 6-4-16,-1 8 4 0,0 8-2 15,0 7-1-15,4 6 1 16,-1 0 0-16,4 5 1 15,0-1-1-15,5-2-1 16,8-5-37-16,5-10-26 16,3-15-98-16</inkml:trace>
  <inkml:trace contextRef="#ctx0" brushRef="#br0" timeOffset="128076.22">10898 11703 540 0,'7'-18'3'15,"-2"0"4"-15,-5 2 14 16,0 2-12-16,0-1-8 15,-5-1 0-15,-2 2-1 16,0-4-4-16,-3 3-1 16,0-3 2-16,-1 1 3 0,-2 3 0 15,-4 3 0-15,-2 1-2 16,-4 2 1-16,-6 5 2 16,-3 3-4-16,-1 0 0 15,3 13 3-15,-2 3-1 0,6 3 1 16,9 2 0-16,4 4-2 15,11 0 1-15,2 0-12 16,11-3 1-16,8-4 10 16,3-4 1-16,4-5 0 15,-1-5 1-15,-1-4 1 16,0 0 10-16,-1-6-7 16,-1-8 0-16,-3-2-2 0,0-2-1 15,-7-2 3-15,-2 2-1 16,-5 3 2-16,-5 0 1 15,0 2 3-15,0 5-4 16,-13 4 5-16,-5 4-10 16,-5 4 1-16,-8 15-2 0,-6 13 2 15,-9 17-1-15,-2 13 0 16,-9 13 0-16,-3 18 1 16,-8 17-2-16,0 12 3 15,-4-12-32-15,2-23-247 0</inkml:trace>
  <inkml:trace contextRef="#ctx0" brushRef="#br0" timeOffset="132763.59">1867 12857 278 0,'-1'-12'43'0,"1"0"-4"0,0 2 12 15,0 1-19-15,0 3-13 16,0 1-3-16,0 3-8 16,5 2-5-16,5 0-4 15,9 4 1-15,5 10-1 16,11 6 0-16,9 6 2 15,14 12 0-15,17 9 0 0,8 11-1 16,14 8 1-16,9 6-1 16,5 3 0-16,-1-6 1 15,-10-7 1-15,-12-8 0 16,-13-10 5-16,-15-14 11 0,-13-2 0 16,-13-9-14-16,-9-1-2 15,-6-5 0-15,-7-6-1 16,-4-2 0-16,-6-1 0 15,0-4 1-15,-2 0-1 16,0-4-1-16,-2-7-26 0,-8-3-27 16,-7-11-60-16,0-2-73 15</inkml:trace>
  <inkml:trace contextRef="#ctx0" brushRef="#br0" timeOffset="133216.74">2295 12507 575 0,'-6'-13'14'16,"4"1"-9"-16,2 10 1 0,0 2-9 16,20 20-8-16,7 3 10 15,16 11 2-15,7 7 1 16,15 7-5-16,6 4-12 16,5 5 6-16,5 4 6 15,2 3 6-15,-1-2-3 0,-1 3 0 16,-4-7 0-16,-7-4 1 15,-9-8-1-15,-12-5 2 16,-8-7 0-16,-12-6 0 16,-9-7 0-16,-8-6 0 15,-7-4-1-15,-3-4 0 16,-2-1 1-16,0-4-3 0,-9 1 2 16,-6-3 2-16,-2 0-1 15,-5-11-3-15,0-5-21 16,2-10-55-16,1-4-107 15</inkml:trace>
  <inkml:trace contextRef="#ctx0" brushRef="#br0" timeOffset="133716.7">3384 12684 450 0,'0'0'29'16,"0"0"-13"-16,0-4-4 15,4 4 2-15,3 0-9 16,3 11-5-16,3 7 0 16,6 10 0-16,5 10 0 0,8 12-1 15,9 5 2-15,5 9 1 16,13 9-5-16,7 2 4 15,10 5 1-15,5-2-2 16,0-2 0-16,2-2 0 16,-7-8 1-16,-8-5-1 15,-6-5 1-15,-7-6 0 0,-11-11 0 16,-8-5-1-16,-6-10-1 16,-6-7 0-16,-7-9-23 15,-2-8-32-15,-6-8-79 16,-7-21-177-16</inkml:trace>
  <inkml:trace contextRef="#ctx0" brushRef="#br0" timeOffset="134076.06">3661 12557 542 0,'7'-13'1'0,"8"1"-2"16,2 10-4-16,9 4 5 16,4 18 0-16,11 10 0 15,11 15-2-15,10 10 3 0,7 14-1 16,12 8 1-16,2 10-2 16,5 6 1-16,0 4 2 15,-2-5-2-15,-5-5 0 16,-8-6 1-16,-5-13-1 15,-8-10 0-15,-6-13 0 0,-10-5 2 16,-3-10 4-16,-7-6 0 16,-7-6-3-16,-8-7-1 15,-4-4 1-15,-7-5-3 16,-2-2 2-16,-5-5 1 0,-1-10-11 16,0-6-31-16,0-8-43 15,0-7-32-15,-8-2-11 16</inkml:trace>
  <inkml:trace contextRef="#ctx0" brushRef="#br0" timeOffset="134435.4">4437 12500 487 0,'12'-9'12'16,"4"2"-16"-16,3 7 1 16,2 3 3-16,0 21 0 15,6 6 0-15,4 13 0 0,7 10 0 16,2 13-1-16,13 9 0 16,3 7 2-16,8 6 0 15,8 4 2-15,5 0-1 16,2-5 1-16,0-9 4 15,-4-6 4-15,-4-12-3 16,-10-9-5-16,-11-9-1 0,-6-6-3 16,-12-8 1-16,-9-8 1 15,-9-8-18-15,-7-7-21 16,-7-5-32-16,0-14 3 16,-10-19-56-16</inkml:trace>
  <inkml:trace contextRef="#ctx0" brushRef="#br0" timeOffset="134779.14">4677 12429 470 0,'0'-22'30'0,"2"1"-24"15,5 7-1-15,0 6 3 16,4 8-4-16,3 0-7 15,6 18 1-15,8 12 3 0,9 12 0 16,6 8-2-16,11 7 2 16,5 5-2-16,7 6 1 15,9 1 0-15,5 3 1 16,5-1 0-16,3-3-3 16,2-2 4-16,-4-6-3 15,-6-4 1-15,-8-6 2 0,-7-9-3 16,-15-2 2-16,-7-8-2 15,-12-11 1-15,-10-2 1 16,-6-8-17-16,-7-3-26 16,-2-7-21-16,-6 0-13 0,0-8 12 15,0-14-93-15</inkml:trace>
  <inkml:trace contextRef="#ctx0" brushRef="#br0" timeOffset="135154.12">5212 12384 496 0,'15'-7'8'15,"-3"0"-10"-15,3 7 2 16,-1 0-1-16,6 9 0 0,4 12 0 15,10 8-3-15,7 8-8 16,11 4-5-16,3 9 10 16,9 4 8-16,2 4-2 0,0 3 1 15,-3-4 0-15,-5-3 1 16,-9-6 4-16,-7-9 7 16,-9-7 4-16,-11-7 0 15,-5-9-7-15,-5-3 1 16,-4-5-5-16,-3-2-2 0,0-2 3 15,-3-3-4-15,-2-1 1 16,0 0-1-16,0 0 0 16,0 0 0-16,0-14-2 15,0-22-60-15,0-24-327 16</inkml:trace>
  <inkml:trace contextRef="#ctx0" brushRef="#br0" timeOffset="171733.11">3269 14666 324 0,'7'0'39'0,"-1"-2"-36"16,-4-2 1-16,0 1 14 16,-2 1-12-16,0 1-4 15,0-3-9-15,0 2 5 16,0-2 3-16,0 2-1 15,0 0 4-15,0 2 5 0,0 0 3 16,0-1 0-16,0-1 4 16,0-2 1-16,-2 1 2 15,-6-2-1-15,0-5 3 16,-8-1-4-16,-6-7-4 16,-7-3-2-16,-8-5-5 0,-9-3-3 15,-3-5-2-15,-9-5 0 16,-3-7-1-16,-2-11-7 15,4-13-36-15,6-19-82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27:5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15844 5502 185 0,'10'-5'5'0,"-1"-2"-2"15,-6-1 11-15,0 5 15 16,1-1-5-16,-4 3-13 16,0-3 29-16,0 4-15 15,0-2-16-15,-9 2-16 16,-6 0 8-16,-5 0 0 0,-4 0-1 16,-7 0 0-16,-1 0 0 15,-2 6 1-15,-7-1-1 16,-3-2 0-16,-5 1 0 15,-4 0 0-15,-6-4 2 16,-2 2-3-16,-7-2 2 16,-4 1 0-16,-5 1-3 0,0 0 5 15,-6 1-4-15,-1-1 1 16,-3 4 0-16,-4-3 0 16,-1 1 1-16,-7-1-1 15,-1-1 1-15,-6 0-2 16,-3 0 1-16,-5-2 0 0,-3 0 0 15,0 0 0-15,-6 0 0 16,-1 0 0-16,1 0-1 16,-1 0 2-16,3 0-1 15,-1 0 0-15,4 1-1 0,-5-1 3 16,1 0-3-16,-2 0 0 16,-3 0 3-16,-7 0-3 15,0-1 2-15,-2-1-1 16,-1 0 1-16,1 0-3 15,-1-1 3-15,6-1 0 16,0 1-1-16,4-1 0 16,-3 2 1-16,3 0 2 0,-4 1 1 15,-4 1-3-15,2 0 1 16,-7 0-2-16,3 0 0 16,-1 0 2-16,6 0-2 15,-2 0-1-15,7 1 2 16,3-1 2-16,-2 0-6 0,4 2 4 15,0-2 1-15,0 0-4 16,0 0 2-16,-2 0 2 16,-2 0-1-16,-1 0-4 15,-4 0 6-15,1-2-4 16,-4 1 2-16,5-1-2 0,0 0 1 16,1 0 1-16,4 1-1 15,6-1 0-15,-1-2-1 16,2 0 1-16,2 1 0 15,-1-1 2-15,-1-1-2 16,0 2 1-16,-1-3-2 0,-5 1 0 16,3 2 1-16,-2-3 4 15,1 2-6-15,-1 1 1 16,2-1 4-16,-1 3-3 16,0-5 0-16,-1 5 1 15,4-3-1-15,1 0-3 0,1-3 6 16,4 2-2-16,2-3-3 15,4 1 4-15,-2-1-1 16,3-1-3-16,-5 0 4 16,1 2-3-16,-6-3 1 15,3 3 1-15,1-1 0 0,3-3-2 16,4 0 2-16,7 1-2 16,6-3 1-16,4-3 1 15,8 2-2-15,2-2 1 16,6-4 1-16,3 2-1 15,4-2 1-15,1 1-3 16,2-2 4-16,5-1-1 0,5 0 0 16,5-4 0-16,9-2 1 15,8 0-1-15,7-3 1 16,5 1 2-16,7-2 3 16,7-3-3-16,3 0 3 15,5-1-5-15,11 0-2 0,6-2 2 16,5 0-2-16,7-2-3 15,4 1 3-15,5-2 5 16,2 4-4-16,3-1-1 16,4 3-2-16,4 1 3 0,5 2-3 15,11-2 3-15,7-2-5 16,9 2 6-16,7-1-1 16,9 0-2-16,6 0 1 15,6 1-5-15,6 1 9 16,8 3-4-16,3 0 1 15,6 3-2-15,5 2 1 16,7 2 2-16,5 0-3 0,1 4 0 16,4 1 1-16,7-2 1 15,2 6-1-15,8-2 0 16,1-1 0-16,8 6 1 16,5 0-2-16,3-2 1 15,0 4-1-15,6 0 3 0,4 0-3 16,1 2 1-16,6 0 1 15,11 1-1-15,-2 1-1 16,6 2 2-16,0-2-1 0,-1 3-1 16,-2 0 1-16,0-2 0 15,-2 4 1-15,0-2-1 16,-1 2 0-16,4 0 0 16,1 0 0-16,2 0 0 15,6 6 0-15,-3-2-1 16,3 1 2-16,-5 0-2 15,3 1 3-15,-6 3-4 0,-1-1 4 16,-2 3 0-16,-3 0-4 16,1-3 4-16,2 5-2 15,-2-2 1-15,-2 2-1 16,2-1-1-16,0 2 5 16,-8-2-2-16,-2 4 0 15,-3-1 1-15,-5-1-3 0,-5 2 2 16,-5 1-3-16,3 5 1 15,-2 0 2-15,0 2-2 16,1 4 0-16,2 0-1 16,-2 4 2-16,-7 0 0 0,1 4-2 15,-8 0 3-15,-3 1-3 16,-11-3 0-16,-11 0 1 16,-7 0-2-16,-8-2 3 15,-14 0-1-15,-8 2-1 16,-7-2 2-16,-12 2-2 0,-5 2 0 15,-11 1 1-15,-5-3 0 16,-6 2-1-16,-8-3-1 16,-8 2 0-16,-6-3 1 15,-10-2 1-15,-14 0-2 16,-7-1-2-16,-9 0-1 16,-11-3 0-16,-4 2 0 0,-16-3 2 15,-4 0 4-15,-10 0-4 16,-7-1 7-16,-3-3-3 15,-5 1 1-15,1-1-2 16,-8 0 1-16,-1 0 0 0,1 3-1 16,-7-1-1-16,-1 0 3 15,-8 1-3-15,-4-1 4 16,-9-2-3-16,-3 4 1 16,-6-2 1-16,-7 0-3 15,-1 0 1-15,-6 2 2 0,-1 0-3 16,-5 2 0-1,-4-2-3-15,2 4-6 0,-7-1 8 16,-2 2-7-16,-7 2 1 16,-1-1 1-16,-3-1-8 15,-2 0 7-15,-5-3 8 16,-1 0-1-16,-6-4 0 0,0-3 2 16,-10-4-1-16,-13-7 1 15,-14-2-1-15,-15-7 0 16,-21-7-30-16,-12-20-70 15</inkml:trace>
  <inkml:trace contextRef="#ctx0" brushRef="#br0" timeOffset="40221.91">23968 6612 216 0,'-2'-2'48'16,"1"-5"-22"-16,-1-2 11 15,0 3-20-15,0 0-7 0,-1-2-4 16,1 2-2-16,2 2 3 16,-3 2-3-16,3-1-3 15,0 3 0-15,0 0 0 16,0 0-1-16,0 0 0 16,0 0-1-16,0-2 2 0,3 1 1 15,6-2 4-15,6-1-3 16,6-1-1-16,6 0-1 15,7-2 4-15,6 2 0 16,10 0-2-16,9 1-1 16,17 4 0-16,11 0-2 15,19 0 3-15,13 9-2 0,10 2-1 16,0-3 0-16,-1-1 1 16,-11-3 0-16,-12-4-1 15,-15 0 0-15,-11 0 4 16,-9 0-3-16,-5 0 0 0,-9 0 0 15,-6 0-2-15,-7 0 2 16,-9 2 0-16,-9 1-2 16,-10-1 2-16,-8 2-3 15,-7 2-29-15,-3-2-29 16,-23 3 37-16,-9 0 0 0,-18 0-15 16,-10 0-5-16,-13-3-77 15</inkml:trace>
  <inkml:trace contextRef="#ctx0" brushRef="#br0" timeOffset="40612.49">24083 6897 304 0,'-59'0'-64'0,"13"-7"107"15,11-5 7-15,4 2-9 0,9-2 0 16,2 2-17-16,7 0-8 15,2 2-7-15,4-2-4 16,3 3-2-16,4 0-1 16,6-1 1-16,16 0-2 15,15-2-5-15,17 3 1 0,21 1-3 16,20 1 3-16,22 5-1 16,16 0-1-16,16 0 4 15,9 2-3-15,-2-2 4 16,-5 0 0-16,-16-6 0 15,-18-8 1-15,-20-7 12 16,-19 3-5-16,-15 0-1 0,-9 1-4 16,-7 9-3-16,-11 2 1 15,-9 5 0-15,-1 1-1 16,-7 0 1-16,-9 7-19 16,2 7-22-16,-5 2-30 15,-1 3-21-15,1-4-3 0</inkml:trace>
  <inkml:trace contextRef="#ctx0" brushRef="#br0" timeOffset="41846.8">25615 6252 312 0,'0'-4'72'15,"-5"-10"-67"-15,-6 0-3 16,-2 1 0-16,-1-1-1 16,0-1-1-16,0 2 2 0,2-4-2 15,4 2 3-15,2-5 5 16,5-2 1-16,1 2 2 16,0-5-2-16,8-1-3 15,6 1-2-15,6-4 0 16,9-1-1-16,3-2-1 15,9 0-1-15,7-4 0 0,6-1 0 16,2-1 0-16,12-3-1 16,3 3 0-16,6-2 0 15,7 3 3-15,5 0-5 16,2 4 4-16,3 2-2 16,-5 2 1-16,5 3 1 0,1 3-1 15,0 7 0-15,2 1 1 16,4 10-1-16,6 5-1 15,3 0-1-15,3 14 2 16,2 11-1-16,4 7 0 0,3 9 1 16,0 6-2-16,-4 6 2 15,0 6-1-15,-8 3 0 16,-4-1 0-16,-13 0 2 16,-10-4-3-16,-13-2 1 15,-13 1 0-15,-13-1 0 16,-14-2-1-16,-10 3 1 15,-9 1-1-15,-11 0-1 0,0-2 2 16,-18-1-1-16,-9 2 0 16,-9-5 1-16,-15-2 0 15,-10-5 0-15,-12-2-1 16,-13 1 1-16,-15-6 0 16,-9-1 1-16,-7 0-2 0,-9-4 1 15,-4-4 1-15,-3-3 0 16,-1-5-1-16,-3-6-1 15,3-5 2-15,-5-7-2 16,6-2 1-16,1-6 1 16,4-9-1-16,5-9 1 0,7-6-2 15,6-5 1-15,10-7 1 16,10-2 0-16,7-8 0 16,10-10 1-16,3-6 2 15,7-10 1-15,8-6 3 16,6-12-2-16,11-4-1 0,9-5-2 15,17-3-1-15,12-4-1 16,14-1 0-16,30 3-1 16,20 1 1-16,30 10-1 15,38 17-2-15,38 26-12 16,35 23-19-16,38 26-35 16,32 16-197-16</inkml:trace>
  <inkml:trace contextRef="#ctx0" brushRef="#br0" timeOffset="58067.14">6669 9839 338 0,'-13'0'-7'0,"6"0"16"15,2-2-7-15,3 0-2 0,0 2 0 16,2 0-1-16,0-2 16 16,6-1 7-16,9-1-16 15,7-3-6-15,10 1 1 16,8 0-4-16,12 0 6 16,6 0-6-16,6 5 7 15,8-1-3-15,5 2-2 0,6 0 2 16,8 0 0-16,8 3-1 15,10 5 1-15,15-4 0 16,11 1-2-16,10 0 1 16,13 1 4-16,11 1-3 15,9 0 2-15,7 0-2 0,11 4 2 16,7-3-2-16,7 7 0 16,9-1-2-16,9 1 3 15,9 1-5-15,8 0 5 16,1 0-2-16,7 2 1 0,0-2-2 15,0-2 2-15,0 2-1 16,-1 0 0-16,-1 2 0 16,0-4-1-16,0 4 0 15,-5-4 2-15,-3 0 0 16,-7-4-2-16,-12-4 19 16,-12-4-6-16,-13-2 5 0,-20-2-4 15,-11-6-4-15,-18-8-1 16,-18 0-6-16,-15-8 1 15,-17-4-2-15,-15-4-1 16,-12-6 1-16,-12-6 0 16,-7-6 0-16,-13-2 0 0,-5-2-3 15,-9-1 3-15,-7-2-1 16,-6 2 0-16,-4-1-2 16,-4 0 1-16,-2 2 1 15,-4 4 0-15,0 4 2 0,0 4 0 16,0 7 0-16,0 8-2 15,0 4 3-15,0 5 1 16,0 6-3-16,0 3 2 16,-5 3-6-16,-8 3-1 15,-11 3 10-15,-7-2-7 16,-10 2 1-16,-11-1 0 16,-11-2 1-16,-10 0 0 0,-12-2 1 15,-10-1-3-15,-12-1 2 16,-12-2-1-16,-6-2 2 15,-14-1-3-15,-10 0 1 16,-7-1 0-16,-9-2 1 16,-10 3-1-16,-4-2 1 0,-8 1-2 15,-5-1 1-15,-7 0 0 16,-6-1 1-16,-2 3-2 16,-2-2 1-16,-7 1 0 15,1 1-1-15,-5-2 0 0,-4 3 2 16,-6-2 0-16,0 5-2 15,-5 0 1-15,0 1 0 16,-4 4 1-16,-2 1-1 16,6 0-1-16,0 2 1 15,4 0-1-15,4 0 2 16,6 0 0-16,7 2-2 0,8-2 1 16,7 0-1-16,10 0 2 15,8 0-2-15,6 2 1 16,10 0 1-16,9 1-1 15,7 0-1-15,10 3 2 16,10 1-1-16,11 2 1 16,10 0-4-16,13 2 3 0,14 3 0 15,16 2-2-15,13 0 2 16,16 5-1-16,11 2-1 16,11 4-2-16,9 3-2 15,3 3 3-15,2 6 3 0,0 2 0 16,0 4 0-16,0 5 1 15,0 4-1-15,0 0 0 16,-3 2-8-16,-1-3-1 16,-2-3 2-16,1-4 3 15,1-3 1-15,4-4 4 0,0-5-3 16,0 0 2-16,9-4-3 16,11-3 1-16,9-2-1 15,14-9 0-15,14 0 3 16,17-7-2-16,20-2 2 15,18-5-2-15,30-2 1 16,25 0-2-16,36-7-1 0,38-2 4 16,44 0 0-16,46 2-5 15,42 7-4-15,37 2-32 16,41 14-47-16,24 7-94 16</inkml:trace>
  <inkml:trace contextRef="#ctx0" brushRef="#br0" timeOffset="60691.96">20765 5592 501 0,'35'-17'13'0,"-4"-4"-7"16,-6 3 16-16,-6 2-9 15,-4 4-9-15,2 1-5 0,-3-1 2 16,-1 2 1-16,-4 5-4 15,-1 0-5-15,-4 3 3 16,-4-1 1-16,0 3-33 16,-14 0-9-16,-11 0 40 15,-11 0 8-15,-13 0-2 16,-8-4 1-16,-10-2-1 16,-8 1 1-16,-3 0-2 0,-4 3 0 15,-1 0 2-15,1 2-3 16,0 2 1-16,4 9 1 15,3 7 0-15,2 5-1 16,7 9 1-16,7 9-2 16,6 11 1-16,7 8 1 0,9 10-2 15,8 12 2-15,5 11 3 16,5 8-1-16,3 14 3 16,0 8 1-16,-6 7 1 15,0 8-1-15,-8 2-1 0,-8 7-1 16,-4 0 2-16,-7 3-2 15,-5 4-3-15,-6 3 1 16,3 3-2-16,0 0 0 16,-1-6 0-16,4 3 1 15,0-2-3-15,5-1 3 16,1-5-3-16,6 0 2 0,3-3 0 16,3-9-1-16,9-8 0 15,7-12 0-15,1-13 0 16,10-15 1-16,9-16-2 15,0-12 0-15,11-14 3 16,14-7 4-16,8-8 4 0,11-5 1 16,10-6 1-16,12-4 2 15,10 0-5-15,18-2-4 16,8 1-3-16,15-1 0 16,10 2-4-16,7 4 1 0,3-3 1 15,-2 0 0-15,-10-4 2 16,-15-3-2-16,-18-8-1 15,-17-3 2-15,-18-2-2 16,-17-12-1-16,-15-5-2 16,-14-8-15-16,-11-7-13 15,-15-7-28-15,-13-5-22 16,-12-6-38-16,-8 2-3 0,-4 5 24 16,-2 4 73-16,7 8 78 15,2 8-1-15,10 8-7 16,6 8 7-16,5 4 11 15,10 5-22-15,5 0-10 16,5 11-1-16,4 5-13 0,12 2 12 16,10 3-5-16,12 6 3 15,12 1-7-15,11 3-3 16,10 1-7-16,6 4-6 16,3 2 1-16,-3 4-1 0,-8 3 7 15,-11 4 0-15,-13 3 3 16,-20 7 2-16,-21 4 5 15,-15 3 10-15,-41 5 2 16,-36-2-5-16,-32-2 1 16,-35-7-5-16,-34-5-14 15,-21-8-7-15,-1-13-31 0,9-16-118 16,26-17-245-16</inkml:trace>
  <inkml:trace contextRef="#ctx0" brushRef="#br0" timeOffset="64785.7">22471 9074 434 0,'0'0'26'16,"0"-7"-10"-16,0 0 3 15,5-3 5-15,7-1-20 16,12 3 4-16,8-6-4 16,13 1-2-16,14-1 0 0,14-2 0 15,10 2 1-15,24 1 0 16,10 0 3-16,19 1 0 15,16 1-1-15,16 0 2 16,19 1-2-16,12-1 0 16,7-1-1-16,-2-3-2 15,0-4 8-15,-14-1 8 0,-14-3-1 16,-16-2 0-16,-16 2-5 16,-15 1-7-16,-12 6-4 15,-10 5-1-15,-12 5-1 16,-7 4 2-16,-15 2-2 15,-17 3-18-15,-10 8-16 0,-16 7-27 16,-18 2-47-16,-12-1-44 16,-8-3-20-16</inkml:trace>
  <inkml:trace contextRef="#ctx0" brushRef="#br0" timeOffset="65410.65">22105 11199 497 0,'0'2'40'0,"0"-2"-32"15,0 0-2-15,0 0 26 16,0 0-15-16,0 0-6 0,7 0-7 16,8 0-7-16,12-2 1 15,14 2 0-15,12 0-7 16,17 0-1-16,20 6 1 16,16 3 5-16,16 0 1 15,22 3 1-15,21-3-5 16,20 2 8-16,18-4-4 0,11-4-1 15,10-3 1-15,-7-3 3 16,0-16 0-16,-10-6 6 16,-13-8 18-16,-16-4 2 15,-15 1-5-15,-12-1-3 0,-13 3 0 16,-18 5-6-16,-6 3-8 16,-19 4-1-16,-12 2-2 15,-14 5 0-15,-15 2 0 16,-14 2-1-16,-13 4-1 15,-12 5-6-15,-7 2-32 16,-8 11-43-16,0 3-55 0,0 1-93 16</inkml:trace>
  <inkml:trace contextRef="#ctx0" brushRef="#br0" timeOffset="66410.59">27256 7641 346 0,'0'-30'23'16,"4"-4"6"-16,1 4 5 0,-3 3 1 16,-2 4-17-16,3 7-6 15,-3 3 2-15,3 6-5 16,-3 3-4-16,0 4-5 16,3 0-5-16,-3 9 1 0,0 11 4 15,0 8 2-15,0 14-3 16,-11 9 3-16,-1 12-2 15,-5 13 1-15,0 10 0 16,0 10-1-16,3 6 1 16,1 1-1-16,3 4 1 0,3-1 1 15,1-8-1-15,0-7 1 16,-1-9-2-16,-1-11 0 16,-3-12 0-16,-2-13 0 15,1-12 0-15,-1-11 0 16,2-10-2-16,-4-7-6 0,0-6-15 15,-5-9 2-15,-3-14-34 16,-6-12-38-16,-3-11-32 16,-2-6-36-16</inkml:trace>
  <inkml:trace contextRef="#ctx0" brushRef="#br0" timeOffset="66769.93">26807 8483 185 0,'-12'-46'56'16,"6"3"50"-16,6 9-32 0,0 7-16 15,0 9-15-15,0 6-10 16,2 5-12-16,2 7-14 15,-1 3-8-15,-1 19-1 16,3 10 3-16,0 12 0 0,3 17-3 16,3 10 3-16,5 13-1 15,5 0 1-15,1 6 0 16,7-3 0-16,3-5 0 16,0-9-1-16,1-14-1 15,-1-13 2-15,2-14-4 16,-2-14 6-16,7-14 1 0,2-10 6 15,3-19 4-15,8-14-2 16,4-11-5-16,2-11-4 16,1-4 0-16,2-8-1 15,2-3-3-15,-4 2 2 16,-2 0-1-16,-3 8 0 0,-10 9-5 16,-8 16-7-16,-13 13 1 15,-9 15 0-15,-12 13-2 16,-2 29-87-16,-19 19 58 15,-3 20 10-15,-5 16-35 0,-2 8-82 16</inkml:trace>
  <inkml:trace contextRef="#ctx0" brushRef="#br0" timeOffset="67207.4">26618 10757 598 0,'0'-23'14'0,"0"5"-5"15,0 7-6-15,-10 11-2 16,-8 0-2-16,-3 21-1 16,-6 17 0-16,-4 16 0 0,1 15 0 15,1 17 1-15,4 16 0 16,4 14-1-16,9 8 0 15,7 7-2-15,3 1 0 16,2-6 1-16,4-8 2 16,4-14-2-16,4-15-5 15,-3-19-11-15,-2-19-3 0,-2-17-18 16,-4-18-19-16,6-16-11 16,-6-29-16-16</inkml:trace>
  <inkml:trace contextRef="#ctx0" brushRef="#br0" timeOffset="67801.11">26637 10510 331 0,'0'-27'151'0,"0"7"-132"15,2 9-2-15,-2 11-2 16,-14 0-17-16,-8 16 0 15,-10 13 3-15,-12 10-1 16,-6 9 2-16,-6 10-2 16,-3 8 0-16,-4 8 1 15,4 5-1-15,5-3-1 0,8-2 1 16,8-9 0-16,8-8 0 16,8-14 1-16,7-12 1 15,4-10-1-15,8-8 3 16,1-8 4-16,2-5 16 15,0-3 18-15,9-14-2 0,9-6-32 16,8-4-7-16,9-5-3 16,11-4-2-16,9 1 1 15,6 3-5-15,5 5 2 16,2 6 2-16,6 6-1 0,-2 8 1 16,1 5 1-16,-2 2 2 15,-3 0-1-15,-2 9 1 16,-5 2-2-16,-9-2 1 15,-5 1-1-15,-13 0 3 16,-7-5 0-16,-7 2 1 16,-10-5 0-16,-6 0 0 0,-1-2 0 15,-3 0 0-15,-3 0-2 16,-9-8 0-16,-14-7 4 16,-4-12 1-16,-8-9-1 15,-11-8 0-15,0-11-2 16,-6-8 1-16,3-11-3 0,1-4 3 15,0-6-1-15,4-3-1 16,-1 5-1-16,4 11 1 16,7 17-1-16,5 19-17 15,11 15-65-15,14 15-130 16</inkml:trace>
  <inkml:trace contextRef="#ctx0" brushRef="#br0" timeOffset="71614.27">26978 8360 500 0,'0'-6'11'16,"0"-11"-9"-16,0-1-1 15,0 0 0-15,0 4-1 16,0-1 1-16,0 0-2 0,3 4 2 15,6 0 0-15,8 6-1 16,3 3-1-16,6 2 0 16,6 0 1-16,5 2 0 15,-1 4 0-15,6 4 0 16,2-3 0-16,4 0 0 16,4 2 0-16,2-1 0 15,3 4 0-15,4 2 0 0,0 5-6 16,-1-4-53-16,-5-8-66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0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3904 6599 331 0,'1'0'17'0,"1"0"-10"16,-2 0 1-16,0 0 1 15,0 0 3-15,-3-9-7 16,-11-3 0-16,-3-7 2 16,-10-6-2-16,-12-12 3 15,-15-8 3-15,-14-16-7 0,-22-14-1 16,-22-11-4-16,-24-11-1 16,-17-13-1-16,-9-6-47 15,2-3-134-15</inkml:trace>
  <inkml:trace contextRef="#ctx0" brushRef="#br0" timeOffset="2890.41">3931 7407 262 0,'3'0'98'15,"1"-5"-95"-15,-3-2 3 16,1 0 15-16,-2 0 4 15,2 0-11-15,-2-4-6 16,0-1-3-16,0-3 1 0,-4-6 4 16,-11-6-6-16,-5-7 0 15,-16-9 0-15,-17-5-4 16,-21-9 2-16,-15-8-3 16,-26-4 1-16,-25-4 0 15,-18-4-9-15,-14-1-31 16,-6-4-39-16,0-2-142 0</inkml:trace>
  <inkml:trace contextRef="#ctx0" brushRef="#br0" timeOffset="4484.04">3912 8208 365 0,'2'-11'8'0,"-2"0"4"15,0 1 13-15,-7-4-13 16,-8-1-8-16,-4-4-1 15,-8-6-3-15,-5-9 1 16,-14-7-1-16,-9-17 2 0,-17-14-1 16,-23-17-2-16,-22-11 3 15,-24-13 0-15,-19-6 1 16,-11-1-2-16,4 4-62 16,18 11-252-16</inkml:trace>
  <inkml:trace contextRef="#ctx0" brushRef="#br0" timeOffset="7390.08">7752 8658 188 0,'-13'-7'18'15,"0"-4"-16"-15,0 2 11 16,1 0 8-16,2 4-10 0,-3-1-4 16,4 3 1-16,2-1 11 15,2 3-6-15,-2 1-1 16,4 0-3-16,1 0-3 15,2 0-2-15,-1 0-2 16,1 3-4-16,0 2 7 16,0 1 0-16,5-3-3 0,4 1 3 15,5-1-4-15,6 1 1 16,6-2 6-16,6-2-3 16,11 2 4-16,6-2 4 15,7 2-6-15,12-2-3 16,6 1 1-16,9 1-2 0,7-2 0 15,4 0-4-15,2 0 1 16,3 0 1-16,-7-7 1 16,-4-4-1-16,-2-1-2 15,-9-2 9-15,-3-3-6 16,-9 3 1-16,-6 2-3 0,-8-3 1 16,-7 4-2-16,-10 3 2 15,-7-1-3-15,-11-2-1 16,-13 2-2-16,-5-4-8 15,-20-1-30-15,-15-3-17 16,-6-2 2-16,-4-2 29 16,1 0 6-16,5 0-9 0,6 3 15 15,14 1 19-15,5 3 22 16,9 2 39-16,7 1 29 16,0 4-31-16,16 4-35 15,7 3-18-15,7 0-2 0,6 3-5 16,10 9 1-16,4 10 0 15,0 1-1-15,2 4 1 16,-4 5-2-16,-4 0 0 16,-10 2 0-16,-7 0 1 15,-13 0 1-15,-11 2-2 0,-6-1-1 16,-28 1 7-16,-13-1-1 16,-17 5-1-16,-11-4-3 15,-4-2-15-15,5-6-60 16,10-8-89-16</inkml:trace>
  <inkml:trace contextRef="#ctx0" brushRef="#br0" timeOffset="8061.9">10421 8251 381 0,'-15'0'33'0,"-5"-9"-27"15,-1 0-2-15,-5 2 9 16,4 2 2-16,2-4-11 0,6 5 2 16,4-1-5-16,4 1 1 15,6 1 4-15,6 1 0 16,13 0-4-16,8 0 0 16,7 2-2-16,8 0 1 15,1 0-1-15,-4 0 1 0,0 7 0 16,-4 0-1-16,-6 4 0 15,-3 2 0-15,-4-1-1 16,-9 2 0-16,-4 4 0 16,-9-1-6-16,0 1 1 0,-18 1 1 15,-10 2 11-15,-6 1-3 16,-5-1 1-16,-2 3-3 16,-1 1 0-16,3-3-1 15,7 2 0-15,3-1 0 16,11-2 0-16,11 3-4 15,7-1 2-15,1 0 2 0,14-2 0 16,11 2 4-16,-4 1 2 16,9-4 4-16,-1-3 2 15,3 3-4-15,-5-4-1 16,-2 0-3-16,-3 2-2 16,-7 0 1-16,-1 0-5 15,-10 3 2-15,-5 0-1 0,-5 2-1 16,-19 1 7-16,-11-5-2 15,-20-3 0-15,-14-3 1 16,-18-8-4-16,-11-3-20 16,-7-2-12-16,8-5-29 0,15-13-78 15</inkml:trace>
  <inkml:trace contextRef="#ctx0" brushRef="#br0" timeOffset="8639.97">11118 8522 491 0,'6'-7'-27'16,"1"-9"31"-16,-1 2 8 15,-3 3 3-15,1 2-8 16,-3 0-5-16,1 2-1 0,2 2 0 16,-1-2-1-16,2 1 0 15,8 4-5-15,1 0 3 16,6 1-2-16,6 1 2 16,1 0 4-16,2 0-2 15,-2 3 0-15,2 5-2 0,0 4 4 16,-5 0-2-16,-2 6 0 15,1 2-2-15,-9 5 2 16,-4 0-1-16,-10 5-1 16,0 2 0-16,-12 2 3 15,-13 0 1-15,-6 2 0 16,-4-2 0-16,-3-2-1 16,1-3 0-16,3-8 1 0,8-2-2 15,6-6 1-15,8-2-1 16,6-6-1-16,6-2-1 15,3 0 0-15,16-3 4 0,11 0 2 16,9 0 0-16,19-6-1 16,5-3-1-16,11-3-2 15,1-1 1-15,3-3-1 16,-5 2 1-16,-5-1-2 16,-12 2 1-16,-13-2-3 15,-16-1-9-15,-19-2-36 16,-11-5-69-16</inkml:trace>
  <inkml:trace contextRef="#ctx0" brushRef="#br0" timeOffset="9468.04">10181 7925 408 0,'-11'-23'-22'15,"8"-2"26"-15,3 0 2 16,8 5-1-16,12 1-7 16,9 2-3-16,9-1 8 0,11 3-11 15,8-3 3-15,8 4-9 16,10 1 10-16,6 2 4 15,9 2-2-15,0 4 6 16,5 5-7-16,-2 0 8 16,2 3-3-16,-2 12 7 0,1 1 1 15,-1 7 0-15,-1 5-4 16,-1 5-5-16,1 8 2 16,-4 3-3-16,-6 5 0 15,-4 2 1-15,-10 3 0 16,-9-4-5-16,-5 3 6 15,-13 2-2-15,-7-1 0 0,-9 3 0 16,-6 1 0-16,-9 4-1 16,-5 0 1-16,-5 0 2 15,-1 1-2-15,-10 1 3 16,-4-1-2-16,-4-3 2 16,-4-1-3-16,-3-4 1 0,-4-3-1 15,-8-2 1-15,-9-4 1 16,-4-3 1-16,-9-1 2 15,-8-6 4-15,-8-3-2 16,-5-5 3-16,-2-1-5 16,-5-4-1-16,-4-1-2 15,-1-5-1-15,3 1 0 0,0-7 1 16,0-4-1-16,0-5 0 16,0-2-2-16,4-2 4 15,0-9-2-15,-3-7 0 16,2-3 2-16,-1-5 5 0,0-2-1 15,-2-6-1-15,5-4-5 16,-2-4 0-16,10-2 1 16,5-2-2-16,9-8 1 15,9 1-1-15,11-7 0 16,9-2 1-16,7-6 5 16,7-1 2-16,8-8 1 0,9-3-2 15,3-2-5-15,5-2 0 16,14 0-1-16,11 2-1 15,7-1-1-15,11 5 0 16,13 6 2-16,12 10-3 16,19 8-1-16,18 12 1 0,26 17-4 15,26 15-31-15,23 10-13 16,26 18-20-16,21 16-85 16</inkml:trace>
  <inkml:trace contextRef="#ctx0" brushRef="#br0" timeOffset="13624.1">4539 9778 396 0,'0'-7'1'0,"0"-4"4"15,0 2 0-15,0 2 3 16,0 2-4-16,6-1-4 16,1 1-1-16,3 2-1 15,3-1 2-15,5 2 2 0,7 0-4 16,4 2 1-16,7 0 0 15,3 0 5-15,5 8-8 16,2-1 5-16,8 3-1 16,5 1 3-16,9-1-1 15,6 3-2-15,12 0 2 16,5-1 0-16,4 0-1 0,12 3 0 16,-2-4 2-16,2 1 1 15,0-1-3-15,0-2 3 16,0-2-2-16,-5-3-1 15,1-3-1-15,-8-1-1 16,-5 0 1-16,-10-5 0 0,-4-6-2 16,-10-3 1-16,-3-2 4 15,-7 0-4-15,-4-2 2 16,0-3-1-16,-7 1 0 16,-2-3 0-16,-4-1 0 15,-5-2 0-15,-1-5 0 0,-6-2 0 16,-6-2-1-16,-4-2 1 15,-7-2 1-15,-4 1-2 16,-6 2 2-16,0 3-1 16,0 2 0-16,0 5 1 15,-2 5 0-15,-2-1-1 16,1 5 1-16,-2 5-2 0,-3 0-2 16,-4 3 0-16,-4 4 5 15,-8-1-2-15,-10-2-1 16,-6 2 1-16,-8-4-1 15,-8 6-1-15,-6-4-1 0,-3-2-3 16,-3 0 1 0,-6 4 0-16,-5-1 2 0,-4-1 3 15,-10 2 0-15,-2-1 0 16,-7 1 0-16,-3 3 0 16,0-1-1-16,2 0-1 0,4 1-3 15,1-1 2-15,8 1 3 16,5 1 1-16,5 0-1 15,6 2 2-15,7 0-2 16,10 0 1-16,5 4-1 16,7 3 1-16,7 2 0 15,8 0-1-15,3 5-1 0,2 0 1 16,2 0 0-16,-2 3 0 16,-1 2 0-16,-6 1 0 15,0 0 0-15,-4 6 0 16,-1-2 0-16,2 5 0 15,-1 0 0-15,2 2 0 0,2 2-1 16,3-1 1-16,-2 0 0 16,1-1 0-16,1-1 0 15,4-3 0-15,4-4 0 16,2-2 0-16,7-3-1 16,6-4 0-16,4-1 0 0,2 0 0 15,4-4-2-15,9-1 8 16,4 2 0-16,9-2 6 15,6 1-5-15,5 0-1 16,3 0-2-16,5 0 0 16,7-2 0-16,13-3-1 15,6-2-2-15,16-1-1 0,16-1 2 16,14 0-15-16,20 0-21 16,11-3-27-16,6-2-4 15,6-3 17-15,-7-1-9 16</inkml:trace>
  <inkml:trace contextRef="#ctx0" brushRef="#br0" timeOffset="14764.64">10455 9557 420 0,'-14'-9'6'0,"-9"0"-6"0,-8 2 1 16,-8 1-1-16,-5 5 2 15,-12-2-1-15,-4 3 0 16,-9 0-1-16,-6 0 1 16,-3 0 0-16,-7 3 0 15,-3 0 1-15,-5 1-1 0,-4-3 1 16,0 3 2-16,-6-2 0 15,1-1-2-15,0 2 2 16,5 0 1-16,1 2-1 16,13-1-4-16,5 1 1 15,17-2 0-15,13 3-1 0,8-4 0 16,17-1 0-16,6-1 0 16,10 0-8-16,7 0-1 15,0 0 0-15,11-4-32 16,6-7-54-16,3-3-20 15</inkml:trace>
  <inkml:trace contextRef="#ctx0" brushRef="#br0" timeOffset="15311.5">9142 9296 363 0,'-12'4'8'0,"-4"0"-10"15,-5 5 2-15,-8 4 0 0,-3 1 0 16,-6 3 1-16,-5 2-1 16,0-2 1-16,0 3-1 15,4-5 1-15,2 1-1 16,3 1 0-16,9-3 1 0,0 0 0 15,7 0-1-15,4 2-1 16,6-2 0-16,5-1-1 16,3 3-3-16,1-2 3 15,14 3 3-15,4 0 1 16,10 3 2-16,3 0 5 16,7 2-6-16,2 2 1 0,2 2-2 15,0 2 1-15,-2-2-3 16,-7-1 5-16,-7 0-5 15,-5-6 2-15,-8-2-2 16,-7-3 0-16,-1-5 0 16,-6-2-2-16,0-5 5 15,0-2 2-15,-6 0 0 0,-3-4 0 16,-1-8 1-16,-5-6-4 16,1-2-1-16,-1-5 1 15,3-5-1-15,-2-2 0 16,-1-6 1-16,3-5 0 0,-1-8 1 15,4-4 2-15,4-6-2 16,3-5-2-16,2-2-2 16,9-7-12-16,16-7-133 15</inkml:trace>
  <inkml:trace contextRef="#ctx0" brushRef="#br0" timeOffset="23608.37">8992 10604 378 0,'-1'0'24'16,"1"-4"-17"-16,0-4 4 0,0 0 5 15,0-1-12-15,1 1-3 16,6-5 0-16,3-1-3 15,4-1 1-15,8 0-1 16,0-5-2-16,9 2 3 16,7-2-1-16,7 3-1 0,7-3 6 15,9-2-4-15,7 1 1 16,7 0 0-16,6-2 1 16,4 0-5-16,8-1-3 15,6 1 8-15,5 1 0 16,4 4 0-16,5 6-1 15,5 3 1-15,9 8-3 0,-2 1 15 16,3 1-13-16,-8 12 2 16,-9 3 1-16,-10 4-2 15,-17-3 1-15,-14 3-2 16,-18-2-1-16,-15-1 2 0,-6-2-2 16,-11-1 0-16,-5 0 0 15,-3-3 1-15,0 0-1 16,0-4 0-16,-2-1-2 15,-1-3-4-15,0-3 3 16,-3 0 1-16,-3-2-5 16,-1-9-12-16,-2-3-4 0,0-3 10 15,0-5 9-15,0-3 2 16,-2 0 5-16,-3 0 3 16,0 2 11-16,-2 3-4 15,4 4 4-15,-2 5 2 16,0 1-4-16,3 6-7 15,-2 3-5-15,3 1-2 0,1 0-1 16,0 0-3-16,0 8 2 16,7 5 0-16,6 4 2 15,6 5 2-15,4 5 0 16,4-1 2-16,2 3-3 0,2-2-1 16,-2-1 1-16,-3-2-1 15,-1-3 0-15,-1-1 1 16,-6-4 1-16,-6-2 2 15,-5 1 2-15,-5-5-2 16,-2 1 2-16,-7-2-2 0,-18-2 3 16,-18-4 6-16,-11-1-3 15,-18 2-3-15,-12-3-5 16,-10 2-2-16,1-3-23 16,10-8-79-16</inkml:trace>
  <inkml:trace contextRef="#ctx0" brushRef="#br0" timeOffset="28592.38">4696 13430 361 0,'-3'4'62'16,"3"-4"-53"-16,0 0-7 15,-2 0-2-15,2 0 0 0,0 4-1 16,0 2-1-16,5 0-2 15,7 2-2-15,8-1 3 16,4 2 1-16,7-3 7 16,5 5-6-16,7-1 5 15,3-3-3-15,3 1 0 16,2 0 0-16,0-2 1 0,2 0 0 16,1-2 3-16,2-1-1 15,-1-3-2-15,4 0 0 16,2 0 0-16,4 0-1 15,2 0-1-15,1 0 1 0,5 0 0 16,3 0 0-16,1 2 4 16,4 3-1-16,1-3-3 15,6 2 1-15,2-1-1 16,0-1 1-16,1-1-2 16,3-1 2-16,-1 0-1 0,0 0 2 15,-1 0 0-15,1 0 1 16,4 0-2-16,-3 0 0 15,1 0 0-15,-2 0-1 16,3 3 1-16,1-3-1 16,0 0 1-16,3 0-2 15,2 0 1-15,1 1 0 0,1-2 2 16,2-5-1-16,2 5 1 16,2-3-1-16,0 2 2 15,2 2-4-15,1 0 1 16,-2 0-1-16,3 0 1 15,-5 0 1-15,6 0-3 0,-2 0 2 16,1 0 0-16,0 0 0 16,1 0 0-16,-3 0 0 15,2 0 3-15,-2 0-2 16,1 0 0-16,1-1-1 16,2 0 4-16,0 1-4 0,3 0 1 15,0 0 0-15,-2 0 2 16,0 0 4-16,0 0-6 15,-3 4-1-15,0 3-1 16,-2-2 0-16,-1 3 1 16,2-3 0-16,-1 2-2 15,3-2 2-15,-1 2 0 0,-1-1-2 16,3-1 2-16,-4 2-2 16,0 0 2-16,0 0-2 15,-7 1 2-15,3-3-1 16,-9 0 1-16,-4-1-1 15,-4-2-1-15,-6-2 2 0,-3 0-2 16,-2 0 1-16,-9-7 2 16,3 0-3-16,-6-3 1 15,0 2 1-15,-1-1-2 16,-3 0 1-16,2-2 1 16,-5-2 1-16,-1 3-5 0,-6-4 4 15,-7-4 1-15,-8-4 0 16,-5 2 3-16,-5-5 7 15,-5-5-5-15,-3 1-3 16,-3 0-1-16,-2-4 4 16,0-3-5-16,1 0-2 0,-2-3 0 15,4 0 1-15,-4-1-1 16,6 4 0-16,-4-3 1 16,0 5-2-16,-3-2 1 15,-1 1 0-15,-5-1-1 16,-1 2 2-16,-1 2-1 15,-2 2-2-15,-4 1 0 0,0 3 0 16,0 4-2-16,-4 1 0 16,0 3 2-16,1 0 1 15,-4 4 0-15,1-1 0 16,-2 3 1-16,-4 0-2 0,2-1 2 16,-8 0-2-16,-3 1 2 15,-6-2 0-15,-9-1 0 16,-6 1-1-16,-6 1 2 15,-8 0-2-15,-3 0 2 16,-7 2-2-16,-5 2 1 16,-4 0 0-16,-3 2-1 0,-2 2 2 15,-1 1-4-15,-6 1 1 16,-3-1 0-16,-5 2-1 16,-5 0 2-16,-5 1 1 15,-11 1-2-15,-4-2 2 16,-4 2 0-16,-5-2 0 0,-6 2-3 15,2 0 2-15,-3 0 1 16,-4 0-1-16,0 0-3 16,0 0 0-16,-3 0 3 15,-3 0 1-15,-5 0-1 0,-7 4 1 16,-6-3 0-16,-4 5 1 16,-9-3-1-16,1 1 0 15,-3 2 1-15,3-1-2 16,2 0 2-16,3 2-2 15,2 1 3-15,4-2-5 16,4 3 3-16,-1-3 1 16,4 1-1-16,0 0 1 0,0 0-2 15,-2-1 2-15,-1-1-2 16,-3 0 2-16,1 1-1 16,0-5 0-16,-1 3 0 15,2-1 1-15,4-1-2 16,6 0 0-16,-1 2 2 0,7-2-1 15,5-1 0-15,2 1 0 16,5 0 0-16,5-1-1 16,0 1 2-16,4 2-2 15,1-2 1-15,0 1 1 0,4 1-1 16,5-1 0-16,5 1 0 16,7 1-2-16,8 1-1 15,10 1 0-15,10-2 4 16,11 4-3-16,11 0 2 15,9 2 0-15,9 1 0 16,6 1 0-16,3 4 0 0,4 0-1 16,-2 2 1-16,1 3-1 15,1 3 1-15,-2 2 0 16,-2-1 0-16,4 5 0 16,1 1-1-16,3 0 1 15,3 0-2-15,5 0 2 0,3 2-2 16,3-4 2-16,4 4-1 15,0 0 0-15,6-2-1 16,2 0 2-16,5-2 0 16,0 3 0-16,1-2 0 0,0-3 0 15,0-2 1-15,3-2-1 16,0-1 1-16,5-2-2 16,9-3 1-16,8-4 3 15,19 2 1-15,16-3 1 16,17-2-3-16,17 1 1 15,15 0-2-15,13 2 0 16,3-5-1-16,5 4 1 0,4-1 0 16,2 2-1-16,12 1 2 15,10 2-4-15,16 0-22 16,23-10-75-16</inkml:trace>
  <inkml:trace contextRef="#ctx0" brushRef="#br0" timeOffset="38858.83">3713 14739 243 0,'7'0'76'0,"-7"0"-64"16,0 0 20-16,0 0 19 16,-3-3-35-16,-9-1-14 15,-3 0-1-15,-4 0 2 16,-4 0-3-16,0 4 1 16,-2 0-1-16,-4 0 0 15,0 0 1-15,-5 0 0 0,-3 2 4 16,-9 4 3-16,-8-1 4 15,-12 1 1-15,-9-3-3 16,-10 0-2-16,-10-1-3 16,-5-2-1-16,-3 0-4 15,-1 0 0-15,-3 0 1 16,-1 0-1-16,4 0 0 0,-1 0 1 16,5-2-1-16,8 1 0 15,8-1 2-15,14 0 3 16,11 2-2-16,12-1 7 15,13 1-4-15,13 0-1 0,6 0-2 16,8 0-3-16,5 0 2 16,2 0-2-16,7 1-2 15,10 7-8-15,10 6-7 16,14-2-9-16,7 1-41 16,15-6-105-16</inkml:trace>
  <inkml:trace contextRef="#ctx0" brushRef="#br0" timeOffset="39608.75">3440 14482 463 0,'-3'-9'65'0,"1"-2"-59"16,2 2-4-16,0 6 2 16,-3 1 1-16,3 2-5 0,-1 0-2 15,-1 3-15-15,0 6 8 16,2 2-17-16,0 1-3 15,8 3 6-15,9 2 15 16,7 0-8-16,5 4 19 16,8-1 0-16,4 3 2 0,5 0-1 15,3 0 2-15,0-1-1 16,2-3-3-16,-5-4 2 16,-7 1 2-16,-5-6 7 15,-10-2-5-15,-4-4-3 16,-8 0-4-16,-2-2 0 15,-5 0-1-15,-1 1 1 0,-4-2-1 16,0 2 0-16,0 1-1 16,-6-1-2-16,-5 4 1 15,-5-2 3-15,-4 2 1 16,-1 5-1-16,-4-3 0 16,-2 7 0-16,0-3-1 0,-2 5 0 15,0 2 0-15,2 2 2 16,2 1-3-16,4 1 1 15,-1 3 0-15,7-4 0 16,-2 2 1-16,8-3-1 0,1-6 0 16,5-4 0-16,3-1 0 15,-2-4 0-15,2-3 0 16,0-2 1-16,0-2 0 16,0 0 17-16,0 0 14 15,0-2 3-15,0-9-6 16,0-5-20-16,0-4-6 0,0-5-1 15,0-3 0-15,0-2-1 16,0-5 0-16,0 0 0 16,0-6-1-16,0-2 0 15,0-3 0-15,0 0 0 16,-5-4-1-16,-2-1-10 0,-2-5-19 16,-6-5-32-16,-2-10-66 15</inkml:trace>
  <inkml:trace contextRef="#ctx0" brushRef="#br0" timeOffset="45108.89">10978 15048 37 0,'-26'0'187'16,"-1"0"-173"-16,5 0-11 16,-2 0-2-16,5 0 0 15,1 0-2-15,4 0 1 16,1 0 1-16,2 0 0 0,4 0-1 15,3 0 0-15,-1 0 0 16,1 0 0-16,2 0-1 16,1 3 0-16,1-2-1 15,0 3 0-15,0-4 10 16,5 3 7-16,8-1-1 16,3 0 9-16,9 0-9 0,4-2 5 15,5 1-9-15,3 2-4 16,9 0 0-16,2 1-2 15,6-1-3-15,7 1 1 16,2-1-1-16,5-1-1 16,6-1 2-16,-1 1-2 15,5 1 0-15,-3-3 1 0,3 0-1 16,-3 0 1-16,1 0 3 16,0 0 1-16,1 0-1 15,6 0 6-15,0 0-6 0,-1 0 0 16,8 0-4-16,-1 0 1 15,0-5 0-15,2 0-1 16,-1 0 0-16,0-2 1 16,-4 1 1-16,-6 1-1 15,-4 2 7-15,-9 1 1 16,-6 0 2-16,-9 2-5 16,-2 0-4-16,-6 0-2 0,-7 0 2 15,-3 0-2-15,-3 2 0 16,-8-2 1-16,-2 2 0 15,-6-1 0-15,-6-1-1 16,-6 0 0-16,-3 0-1 16,0 4-14-16,-16-1-30 0,-9 1 27 15,-7 2 11-15,-14 2-19 16,-12-3-10-16,-9 4-23 16,-10-5-27-16</inkml:trace>
  <inkml:trace contextRef="#ctx0" brushRef="#br0" timeOffset="45530.73">10976 15086 377 0,'-32'-10'31'0,"9"-3"-20"16,7 6-10-16,3 2 1 16,7 1-2-16,5 2 0 0,1 1-9 15,20-1-18-15,8-1 13 16,17 3 5-16,14 0 3 16,15 0 7-16,8 0-1 15,13 0 1-15,12 0 0 0,10 0 0 16,10 0-1-16,13 0 2 15,9 3-2-15,12-1 0 16,3-1-2-16,3 1 4 16,2-1-2-16,-9 2 0 15,-14-2 7-15,-12-1 1 0,-17 4 3 16,-13-4-4-16,-18 2-7 16,-13-1 1-16,-7 3 1 15,-17-2 0-15,-5 2-5 16,-12-1 1-16,-11 1-26 15,-8-4-64-15,-9 0-40 16</inkml:trace>
  <inkml:trace contextRef="#ctx0" brushRef="#br0" timeOffset="56999.52">4593 15141 364 0,'0'-19'-30'16,"-4"-5"40"-16,1 0-12 15,-2 1 11-15,-1 1-4 16,5 1 0-16,1 1 9 15,0 4 2-15,0-2 1 0,0 8-6 16,0-3-1-16,0 6 4 16,1 3 3-16,-1 4-11 15,0 0-6-15,0 4-4 16,0 9 2-16,0 4 4 16,0 10-2-16,4 7 0 0,3 7 0 15,3 9 0-15,7 3 0 16,-3 6-2-16,6 4 4 15,-3 1-2-15,0-2 0 16,-5-1 1-16,-1-6-1 16,0-8 0-16,-8-10-1 15,3-7 1-15,-5-8 0 0,2-4 1 16,-1-4-2-16,-1-3-17 16,1-1-8-16,2-8-51 15,-3-2-17-15,5 0-34 16</inkml:trace>
  <inkml:trace contextRef="#ctx0" brushRef="#br0" timeOffset="58218.17">4751 15038 414 0,'-20'-4'12'0,"6"-1"-12"16,-4 3-1-16,3 1 3 16,7 1-2-16,1 0 0 15,2 0-4-15,5 0-16 16,0 1 3-16,6 3 13 0,7 3 2 15,7 0 7-15,7 0-3 16,7 2 2-16,5 2-2 16,5-2 1-16,7-1-2 15,7 1 0-15,1 1-1 0,6-5 4 16,8 0 3-16,3 1-6 16,4 1 0-16,5-2 0 15,6-2 0-15,3 3 0 16,4-2 0-16,3 1-1 15,7-1 0-15,5-3 1 16,4 3-3-16,2-1-3 16,5 1 5-16,-2-2 0 0,-1-2-2 15,-2 0 0-15,-4 0 3 16,-4 0-1-16,-7 0-1 16,-4-4-2-16,-3-1 0 15,-7 0 0-15,-3-2-1 16,-10-1 5-16,-5-1-1 0,-8 1 3 15,-10 0 4-15,-9-1 4 16,-3 2-6-16,-12 0 0 16,-9-2-2-16,-2 4 1 15,-6 0-2-15,-5 1 1 0,-1 1 1 16,-3 0 1-16,-2 2-1 16,-2 1-1-16,1 0-2 15,1 0-2-15,0 0-2 16,1 7 2-16,1 4 2 15,4 3 0-15,-3 2-1 0,2 4 1 16,0 1-2-16,3 6 1 16,-4 0 0-16,1-1 0 15,0 3 1-15,5-3 0 16,-5 3-1-16,1-2 1 16,-1-2-2-16,1-2 1 15,-1-3 1-15,-3 1-1 16,1-3 0-16,-3 0-3 0,-1-4 1 15,-1 4 2-15,0-5-2 16,0 1 3-16,-7-2-1 16,1-1 0-16,-8-2-1 15,0 0-5-15,-6-2 9 0,-3-3-1 16,-5-1 0-16,-7-1 3 16,-3-2-1-16,-4 0-3 15,-9 0 0-15,-1 0 0 16,0-2 4-16,-5 0-1 15,-4 2-2-15,0 0-1 0,0 0 0 16,-2-1-1-16,-4 1 2 16,-1 1-2-16,1 3 0 15,-3-1 2-15,2 1-4 16,-3 0 4-16,-3-1-1 16,-3-1-1-16,3 1 1 15,-5-1 0-15,-2 0-1 0,0-2 1 16,1 3-1-16,-5-3 1 15,0 0 2-15,2 0-3 16,-2 0 2-16,-1 0 1 16,-2 0-1-16,4 0-1 0,-4 0 0 15,0 0-1-15,0 0 2 16,1 0-2-16,1 0 0 16,2-3 0-16,-2 3 0 15,3-2-2-15,2 2 4 16,4-2-2-16,4 1 0 15,2 1 2-15,5 0-3 0,5 0 2 16,3 0-2-16,8 0 2 16,8 0-1-16,12 0 0 15,11 0 0-15,19 0-2 16,19 1-64-16,33-6-132 16</inkml:trace>
  <inkml:trace contextRef="#ctx0" brushRef="#br0" timeOffset="61405.57">11275 15727 357 0,'1'0'-1'16,"3"-4"3"-16,-3-5 0 15,3 2 1-15,0 0 2 16,0 0-5-16,1 1 0 16,-1 0 4-16,3 2-1 15,-1-1-1-15,2 1 1 0,1 2-1 16,2 2 1-16,2 0-3 15,1 0 2-15,2 0-8 16,7 0 15-16,2 0-6 16,7 0-3-16,2 2 3 15,8 0 2-15,-1 0 0 0,5 1 1 16,5-1-2-16,2 2 1 16,6-1-2-16,4 2-2 15,5-1-1-15,3 2 1 16,9 0-2-16,1 0 6 15,4-1-2-15,0 2-6 0,0 1 5 16,1-3-5-16,-6 0 7 16,0-3-4-16,-5-1 1 15,-5-1 2-15,-5 0-3 16,-4-1 1-16,0-6 0 16,-2 0-1-16,-6-3 1 15,2 3 0-15,-3-3 0 0,-2 1-1 16,-5 2 1-16,-1-2 2 15,-3-2 0-15,-2-1 3 16,-7 1 1-16,0-3-4 16,-4-3 4-16,-3-2-1 0,-3 1-1 15,-1-3-1 1,-1-2 0-16,-3 1 0 0,0-1-3 16,-2 2 2-16,-2-1-1 15,-2 1-2-15,-2-1 1 16,-1 1 1-16,-3 1 2 15,-4-5 0-15,-1 0-1 0,0 2 1 16,0-4-4-16,-8-1 1 16,-2-1-1-16,0 1 1 15,-4 1-1-15,1 0-1 16,-3 5 1-16,-2 0-2 16,-4 0 0-16,-1 2 1 0,-6 1-5 15,-6-1-3-15,0 2 4 16,-5 2 2-16,-4 0 1 15,-1 0-5-15,-2 2 6 16,-2 0 2-16,1 1-2 16,-6 1 1-16,0 0 1 0,0 0-1 15,-3 0 0-15,-3 1 1 16,-3 1 0-16,-5 1-1 16,0 0 0-16,-5 0 0 15,-3 3 0-15,1-3 0 16,-1 4 0-16,1-1 0 0,1 4 1 15,4-4-10-15,2 5 14 16,0-1-4-16,2 2-1 16,2 0 1-16,4 0 0 15,-1 2-1-15,0 5 0 16,2 1 0-16,3 3 0 16,0 1 1-16,3 3-1 0,4-1 0 15,3 2 0-15,7 4 0 16,5-1 0-16,4 4-1 15,6 2 1-15,4 0 0 16,3 4-1-16,2 1 1 16,3 3 0-16,3 2 0 0,1-1 0 15,1 2 0-15,3 1 0 16,4-2-1-16,0 2 1 16,0-4 0-16,4 1 0 15,6 0-1-15,0-2 1 16,0-1-1-16,2-3 3 0,0 3 0 15,2-3 0-15,1-5-1 16,2 2 1-16,3-3 1 16,6-1-1-16,2-1 2 15,10-4-2-15,6 2 1 16,2 0 2-16,8-4-3 0,4 2 1 16,3 0-2-16,5 2 0 15,4 1-2-15,6 5 1 16,9-3-9-16,7-2-66 15,3-12-134-15</inkml:trace>
  <inkml:trace contextRef="#ctx0" brushRef="#br0" timeOffset="75640.67">13803 9835 166 0,'-7'-2'32'0,"2"-1"1"16,1 3 12-16,2-4-1 15,1 4-28-15,1 0-4 16,0 0 0-16,0 0-1 15,0 0-2-15,0 0 7 0,0 0-2 16,0-3-3-16,7-1-3 16,6-3 1-16,9-4-3 15,7-5-3-15,7-4 0 16,7-5-2-16,4-3 1 16,2-4 0-16,-1-6 1 15,0-4 7-15,-7-5 1 16,-3-3-6-16,-8-5 0 0,-6-4-3 15,-7 4-1-15,-10 3 0 16,-6 8-1-16,-1 8-2 16,-1 9 2-16,-11 12-2 15,-2 9-1-15,-2 6-9 0,-2 0 1 16,2 15 4-16,0 9-1 16,5 4 4-16,5 7 0 15,6 5 3-15,0 3 0 16,17 4 0-16,0 5 3 15,4-2-1-15,0 1 0 16,0-3 3-16,-4-2 7 0,-7 1-4 16,-5-8-3-16,-5-1 1 15,-8-5-3-15,-11-2-2 16,-10-7 2-16,-3-4 2 16,-3-3-2-16,2-4 0 0,5-5-1 15,8-6-1-15,9-2 1 16,8-2 2-16,4-14-2 15,21-8-1-15,16-6-2 16,9-8-2-16,12-6 5 16,4-6-1-16,5-7 1 15,-5-5-2-15,-2-4 6 0,-7-4-4 16,-6 2-1-16,-6 1 1 16,-8 6-1-16,-5 7 0 15,-6 12 3-15,-7 10-3 16,-7 10 0-16,-3 14-2 0,-6 8 2 15,0 5-2-15,-5 18-22 16,-7 14 23-16,0 12 1 16,-3 8 0-16,5 9 0 15,6 3 1-15,2 2-1 16,2-3 0-16,9-7 0 16,1-9 1-16,5-10-1 0,-2-13 0 15,0-11 2-15,-3-4-2 16,1-9 9-16,0-5 1 15,1 0 2-15,0-8 1 16,7-7-10-16,1-1-1 16,-1-2-1-16,1 2-1 15,2 2-1-15,-5 1-1 0,0 6-1 16,-1 7 3-16,-2 0-1 16,-1 7 0-16,-1 10 0 15,3 6 0-15,-5 1 1 0,0 5 0 16,0 0 0-16,-1-2 0 15,2-2 1-15,0-6-1 16,1-5 0-16,5-3 0 16,3-5 1-16,4-6-1 15,5 0 1-15,3-6 0 16,4-7 0-16,-1 1-1 0,-1-2 0 16,-5 0 0-16,-5-2 1 15,-6 3-2-15,-6 2 3 16,-4 6-1-16,-4 2-1 15,-2 3 1-15,-2 0-3 16,0 0-1-16,0 8 2 16,0 4 1-16,-2 1 0 0,0 2 0 15,2-5 0-15,0-1 0 16,0-4 0-16,7 1 1 16,2-6-1-16,4 0 1 15,4-2-1-15,3-4 1 0,1-2-1 16,1-3 1-16,0-3-2 15,0-1 1-15,-5-2 1 16,-4 2-1-16,-6-2 0 16,-7-1 1-16,-7 1-1 15,-13 5-6-15,-3 1-3 16,-3 4 8-16,0 0 1 0,4 3 0 16,8 4 0-16,5 0 0 15,7 0 0-15,2 0-2 16,5 0 1-16,10 4-3 15,6 0 4-15,8-1 0 16,3-1 1-16,5-2 0 16,-3 0 1-16,3-3-1 0,1-7 0 15,-1 0-1-15,2-6 1 16,-3-4 0-16,-4-3-1 16,-5-8 1-16,-5-2-1 0,-10-10 0 15,-9-2 1-15,-3-1-1 16,-5 5 0-16,-8 8 0 15,-1 6 0-15,1 11 0 16,-1 9-1-16,2 7-1 16,0 12 1-16,0 14-1 15,-1 15 0-15,1 4 1 16,2 11 1-16,0 4 0 0,5 2 0 16,1-1 0-16,4-4 1 15,0-3-1-15,2-8 0 16,5-7-1-16,3-6 2 15,-2-9 1-15,4-8-2 16,3-8 0-16,3-8-11 16,5-2-7-16,4-16-18 0,4-10-51 15,1-8-17-15,0-6 77 16,1-5 27-16,-6-7 5 16,-4-3 19-16,-4-4 28 0,-4 4-38 15,-6 2 14-15,-2 9 2 16,-1 8 17-16,-1 14-15 15,-5 11-3-15,2 13-11 16,0 5-16-16,-2 18-3 16,2 11 1-16,-2 14 0 0,0 6 0 15,0 5 1-15,0 1-1 16,0 3 2-16,-6-7-2 16,6 0-3-16,0-6-6 15,0-4-11-15,6-10-20 16,4-11-24-16,0-16-54 0</inkml:trace>
  <inkml:trace contextRef="#ctx0" brushRef="#br0" timeOffset="75812.79">16314 9540 540 0,'53'-18'27'0,"6"-4"-17"16,15 11 8-16,8 11-5 15,12 1-10-15,17 19-3 16,15 9-6-16,11-6-69 16,6-5-191-16</inkml:trace>
  <inkml:trace contextRef="#ctx0" brushRef="#br0" timeOffset="76297.13">17666 9539 472 0,'-2'-18'44'0,"2"10"-11"15,0 8-15-15,11 8-21 16,4 19 2-16,9 8 2 0,10 12-1 16,15 12 1-16,8 5-1 15,13 6 1-15,9 2-3 16,5 2-10-16,4-6-6 15,-5-8-9-15,-8-11-15 16,-12-21-27-16,-16-14-20 16,-16-14-38-16</inkml:trace>
  <inkml:trace contextRef="#ctx0" brushRef="#br0" timeOffset="76484.67">18199 9619 392 0,'-24'-19'54'0,"1"12"-13"0,-8 7-28 16,-6 10-10-16,-11 15 3 16,-12 14 1-16,-6 13 0 15,-5 11-4-15,0 10-1 0,1 11-2 16,1 6 0-16,11 5-22 16,7-8-69-16,12-13-114 15</inkml:trace>
  <inkml:trace contextRef="#ctx0" brushRef="#br0" timeOffset="76890.84">18913 9979 488 0,'17'-16'20'16,"-5"2"-6"-16,-3 5 5 16,-6 9-14-16,0 0-5 15,-3 13-45-15,0 3 0 0,4 4-41 16,2-4-82-16</inkml:trace>
  <inkml:trace contextRef="#ctx0" brushRef="#br0" timeOffset="77047.09">18983 10435 482 0,'-3'11'19'16,"-1"-5"-12"-16,-5 7-7 15,-7 8 1-15,-5 4-1 0,-11 10-1 16,-9-1-29-16,-5-3-89 16</inkml:trace>
  <inkml:trace contextRef="#ctx0" brushRef="#br0" timeOffset="78172">17201 9216 431 0,'-3'-23'37'0,"3"-2"-36"16,0 6 10-16,0 6 1 15,0 2-7-15,10 4 0 0,5 2-5 16,9 3 0-16,14 2-6 15,9 0 1-15,14 0 5 16,12 0 1-16,8 0 0 16,6 0-1-16,6 0 0 15,4 0 0-15,1-1 0 16,3-2 0-16,5 3 0 16,-4 0 2-16,-3 0-2 0,-6 7 0 15,-12 3 0-15,-13 2-2 16,-14 1 4-16,-13-1-2 15,-12 4-2-15,-7 1-5 16,-8 5-11-16,-3 5 1 16,-4 5 9-16,-2 7 5 0,-3 11 3 15,-2 8-1-15,0 9 1 16,0 6-1-16,-7 9 1 16,0 2 0-16,-1 5 0 15,3 1 1-15,3-2-1 0,-3 0 0 16,3-8 1-16,-3-10-1 15,-4-7 1-15,-4-8 2 16,-5-9-2-16,-1-5 0 16,-10 0 5-16,-1-2 2 15,-6 0-1-15,-6 1 3 16,-3 0-2-16,-9-1-1 0,-7-1-3 16,-7-2 1-16,-5-4-2 15,-8-7-3-15,-4-6 1 16,-1-11 1-16,-1-8-1 15,-3-9 2-15,0-14-1 16,-2-5-2-16,2-7 1 0,4 1-1 16,1 1 1-16,12-2 0 15,9 0-1-15,13 1-1 16,10-4 3-16,10-2-2 16,10-4 1-16,12-10-1 0,7-10 1 15,2-9-1-15,7-9 1 16,10-12-1-16,2-6 0 15,1-1 0-15,2-4 0 16,0-5 1-16,7 4-3 16,0 6-2-16,3 7-1 15,1 11 0-15,-1 14 4 16,-2 15 2-16,-4 16 1 0,-10 12 10 16,-4 15 1-16,-1 10-10 15,-8 22-3-15,0 17-2 16,-1 18-2-16,-2 18-10 15,0 15-13-15,0 9-57 16,-2 1-89-16</inkml:trace>
  <inkml:trace contextRef="#ctx0" brushRef="#br0" timeOffset="79484.41">15528 11121 487 0,'-51'-27'-27'15,"9"-3"37"-15,3 3-4 16,1 8 9-16,6 4-5 0,3 5-10 16,9 3 2-16,6 5-2 15,6 2 1-15,8 0-2 16,0 7-16-16,17 5-11 16,13 3 23-16,15 1 1 0,14-1-2 15,14 2 3-15,12-5 0 16,10 1 3-16,15-3 2 15,7 0-1-15,10-2 0 16,11 1 0-16,13 6 1 16,7-5-2-16,15 5 1 15,5-5-1-15,9 3 1 0,4-5-2 16,1-2 2-16,3-3 0 16,-3-3-8-16,-4 0-10 15,-11-5 9-15,-14-9 7 16,-16-6 2-16,-18-3-1 15,-15-2 3-15,-23 0-1 0,-11 4-1 16,-17 4 0-16,-12 5 0 16,-14 9-1-16,-10 3 1 15,-6 0-2-15,-11 12 0 16,-7 6-2-16,-3 10-3 0,-6 8 2 16,-11 10 3-16,-4 10 1 15,-3 8-1-15,-1 8 1 16,-2 6 1-16,4 4 0 15,3 0 1-15,5-2 5 16,5-6-1-16,3-7 0 16,0-4-3-16,5-6 1 15,-2-5 1-15,2-2 0 0,0 1 1 16,-1-5-1-16,-2 1 0 16,-6-7-3-16,-7 0-2 15,-4-6 2-15,-12-4-1 16,-12-6 1-16,-10-7 0 15,-14-6 0-15,-13-6 0 0,-12-5-1 16,-11 0-1-16,-7-1 1 16,-5-6-1-16,-4-3 0 15,-4 2 0-15,-3-3 1 0,-6 0-2 16,0-2 2-16,-7 1-1 16,-3-2 0-16,-2-2 1 15,-6-2-2-15,-5 0 2 16,0-1 5-16,-2 2 0 15,-2 2 1-15,6-2-3 16,7 5-2-16,9 1 0 0,9 1-1 16,13-1 0-16,13 1-1 15,15-1 0-15,12-2 0 16,15-3 1-16,14-3 1 16,12-1 11-16,6-5 8 15,8-5-10-15,7-2-5 0,8-6-4 16,6-3 0-1,2-4-2-15,8-5 0 0,6-3-15 16,6-2-4-16,1-2-1 16,3-4-1-16,1-3-1 15,-3-4-2-15,-1 0 11 0,2 0 5 16,-6 4 5-16,-3 5 1 16,-1 7 2-16,-1 13 13 15,-5 7 12-15,0 9-11 16,-1 8 3-16,-4 8-5 15,-2 7-7-15,0 11-5 16,0 16-1-16,-2 12 1 0,-9 14 0 16,2 16-2-16,-1 14 4 15,2 13-3-15,1 14 1 16,2 0 0-16,1 2 1 16,-1-6-1-16,5-9 2 15,-2-14-3-15,0-13 4 0,1-15 1 16,1-13 6-16,0-9-2 15,0-14 1-15,0-9-6 16,0-6 1-16,0-4-3 16,0-8 10-16,10-12 0 15,4-9-10-15,8-2-16 0,8-6-9 16,8 2-15-16,4 5-43 16,1 4-92-16</inkml:trace>
  <inkml:trace contextRef="#ctx0" brushRef="#br0" timeOffset="80812.42">16497 11674 213 0,'7'-16'3'16,"0"0"24"-16,1 2 9 0,2 1 2 15,-1 7-17-15,1-2-4 16,3 6-9-16,1 2-8 16,5 0 3-16,-4 5-1 15,7 5-2-15,2 4-2 16,1 0 4-16,1 4-2 16,1 0 1-16,4 3 0 0,-1 6 2 15,1 0 5-15,1 6 3 16,2 3-6-16,3 6 1 15,4 5-3-15,-2 7-1 16,5 4-2-16,2 9 0 16,1 7 1-16,1 3 0 0,3 7 0 15,-5 2-1-15,3-3 1 16,-5 2-1-16,2-2 0 16,-7-1 0-16,-4 1 0 15,-4-3 0-15,-6 3 0 16,-3 1 0-16,-4 2 3 0,-4 0-2 15,-1 1 1-15,-2 2-1 16,-1 1 1-16,-1 2-2 16,-1-3 0-16,-4 2 2 15,-4-2 0-15,0-5 3 16,-8-4-1-16,-8-1 0 0,-6-6 2 16,-5-1-1-16,-5-3-1 15,-4-3 3-15,-1 2-4 16,-4-2 2-16,-3-2-5 15,-1 0 3-15,2-2 3 16,-3 0-1-16,-3-5-5 16,-3-2 1-16,2-5 2 0,-6-2-3 15,0-4 0-15,-2 1 0 16,-3-2 1-16,0-4 0 16,-2 4 0-16,1-6-1 15,-5 1 1-15,5-1-1 0,-6 1 1 16,1-1-1-16,1 1 0 15,-1-1 0-15,0 0 0 16,-1-1 0-16,4 0 0 16,-1-4 0-16,-1-2 0 15,5 1 0-15,2-2 1 16,-1 1-3-16,4-2 4 0,1 4-2 16,-1-2-1-16,1 2 2 15,1 1-1-15,-2 1 0 16,3 2 0-16,4-3-1 15,2 3 2-15,2 1-1 16,6-1 1-16,4-1-1 0,6-3 0 16,5 3 0-16,4-5 0 15,6 0-1-15,1-4 2 16,4-4-2-16,2-2 1 16,-1-4 1-16,3-2-1 15,1-5 0-15,-1 0 0 0,2-5 0 16,1-1 0-16,0-1 0 15,2-2-4-15,-3 0-13 16,1-11-32-16,-1-9-68 16,0-6-168-16</inkml:trace>
  <inkml:trace contextRef="#ctx0" brushRef="#br0" timeOffset="81437.38">15063 15925 478 0,'4'-11'17'16,"1"2"-13"-16,1 2-2 15,-6 7 3-15,0 0-5 16,-9 2-5-16,-4 12 1 16,-3 4 4-16,-3 6 0 0,-3 9 0 15,-2 3 0-15,2 5 0 16,0 3 0-16,-2 2 0 15,1 3 2-15,4-4-4 16,0 0 4-16,4-6-2 16,0 1 0-16,4-9-2 15,0-6 5-15,6-6-6 0,1-5 5 16,1-3 1-16,3-4 0 16,0-1 1-16,0-1-2 15,7-2 3-15,9 1 4 16,10 1 0-16,8-3-6 15,5-2-1-15,11 0-1 16,5-2 0-16,8-8 0 0,0-5 0 16,2-2 0-16,0-1-1 15,-4-1 1-15,-6 2-1 16,-6 1 1-16,-10 4-1 16,-5 1 6-16,-9 2 5 0,-6 1 4 15,-9 5-4-15,-3-1-4 16,-5 3-5-16,-2 1-2 15,0 0 0-15,-2 0-2 16,-7 0-9-16,-3 0 9 16,-3-4 2-16,3-3 1 15,-6-4-2-15,4 1 4 0,-1-8 6 16,1-9-1-16,-4-6 2 16,-3-7-2-16,-6-11-6 15,-4-12-1-15,-9-9-1 16,-8-4 1-16,-6-5-1 15,-7 3 2-15,0 7-4 0,0 8 0 16,10 17-3-16,17 15-11 16,27 10-40-16,24 7-99 15</inkml:trace>
  <inkml:trace contextRef="#ctx0" brushRef="#br0" timeOffset="83702.83">14481 15302 301 0,'46'11'13'0,"2"-4"-1"16,6-4-4-16,5 1 17 16,11 0-5-16,9-2-10 15,11 1-7-15,9 0-2 16,14 1 4-16,9 0-7 16,8 1 3-16,2-1-2 0,9-1-1 15,0-1-6-15,1-2 0 16,-4 0 4-16,-1-9 2 15,-6-10 2-15,-7-6 0 16,-6-6 8-16,-10-7 8 16,-5-6 8-16,-10-4-14 15,-3-4-4-15,-12-4-4 0,-5-2-1 16,-10-3 0-16,-9-1-1 16,-8-2 4-16,-12 2 15 15,-9-1-2-15,-7 2 5 16,-10 4-6-16,-8 4-3 15,0-2-5-15,-21 3-6 0,-9 4 0 16,-9-1-2-16,-15 3 1 16,-13 1-1-16,-12 5 0 15,-9-5 1-15,-13 6-2 16,-4-3 1-16,-9 3 0 0,-1 0 0 16,-5 5 1-16,1 2-2 15,-3 5 2-15,3 2-2 16,-3 6 2-16,-1 2-1 15,-1 3 0-15,-1 7 0 16,-5 0 1-16,2 5-2 16,-4 2 2-16,1 0-2 0,4 4 1 15,2 7 1-15,5 4-1 16,3 3-1-16,7 7 1 16,7 4 0-16,2 5 1 15,10 3-1-15,4 8 0 16,13 3-1-16,8 2 1 15,10 4-1-15,10 2-2 0,8 2-1 16,11 2-1-16,11 1-1 16,7 0 0-16,7-1 1 15,2-3 1-15,11 0 2 16,11-3 2-16,6-1 0 0,8-3-1 16,8 0 0-16,5-3 2 15,12-3 0-15,8-3-1 16,10-1 1-16,6-3-2 15,10 1 3-15,7-1-2 16,6-2 1-16,8 1-2 0,4-2 2 16,9-2-1-16,3-2 0 15,4-3 1-15,3-2-2 16,2-3 2-16,3-6-2 16,-1-7 2-16,-4-6-1 15,-3-3 1-15,-6-7 5 16,-4-12 2-16,-8-9-2 0,-9-4-2 15,-4-3-2-15,-11-3-2 16,-13-1 1-16,-10-2-1 16,-12 3 0-16,-11 1-2 15,-10 5-23-15,-11-2-29 0,-9 2-105 16</inkml:trace>
  <inkml:trace contextRef="#ctx0" brushRef="#br0" timeOffset="90811.9">4377 14433 489 0,'-15'-28'22'15,"0"-2"-20"-15,3 1-1 16,-3 6 0-16,2 3 0 15,3 3-1-15,4 0 0 16,2 5 1-16,4 3 1 0,0 0-6 16,7 4-6-16,12 3-12 15,8 2 1-15,8 0 12 16,14 0 2-16,14 4 3 16,10-1 0-16,10 2 9 15,14-3-3-15,7 0 1 16,13 0-3-16,12-1 2 0,11 1-1 15,11 0-1-15,9 0 1 16,7 0 3-16,5 0-3 16,5 0-1-16,-2-2 2 15,6 0 3-15,-3 0-4 0,2 0 0 16,-4 0 1-16,-4 0 1 16,-6-4-1-16,-3-2 2 15,-10 1-2-15,-7 0-2 16,-9-1 0-16,-9 1-2 15,-11-1 2-15,-21 1-3 16,-11 0 5-16,-22 0-1 0,-17 1 3 16,-21 2 4-16,-11 2-2 15,-9 0-2-15,-5 13-10 16,0 6 3-16,-2 13 6 16,-3 10-1-16,-1 11-2 15,4 8 1-15,2 12 0 0,0 9-1 16,5 10 2-16,7 10-2 15,7 11 1-15,1 4-1 16,0 10 1-16,1 3-2 16,1-2 3-16,-6-1-2 15,-2-4 0-15,-2-1 0 16,-6-10 1-16,-2-7-1 0,-2-5 1 16,-1-11-1-16,-1-8-1 15,0-12 1-15,0-6 1 16,-8-12-1-16,-5-7 0 15,-3-4 0-15,-9-6-2 16,-9-2 2-16,-10-4 1 0,-13-6 2 16,-12-2 0-16,-9-6 1 15,-14-4-2-15,-11-2 3 16,-11-5 0-16,-8-1-2 16,-7-2 3-16,-12 0-5 15,-4-2 0-15,-8-5-1 0,-3-2 1 16,-11-4-1-16,-6 3 0 15,-2-6 1-15,-8 2-2 16,-4 1 2-16,2 1-1 16,0 3 1-16,9 1 0 15,10 3-1-15,10 2 0 16,13 3 1-16,14 0-1 0,12 0 1 16,10 0-1-16,16 2 0 15,9-1-1-15,13 3 2 16,11-4 0-16,10 0-2 15,7 0-2-15,9-5-7 0,7-8-6 16,5-6-6-16,4-6-30 16,3-13-68-16,4-11-40 15</inkml:trace>
  <inkml:trace contextRef="#ctx0" brushRef="#br0" timeOffset="91202.53">4552 14475 540 0,'0'-47'-4'0,"0"6"9"15,1 11-3-15,1 9-1 16,0 10 1-16,-2 11-1 0,0 3-11 15,-2 20-48-15,-6 13 50 16,-6 14 8-16,-1 20 1 16,-7 15-1-16,-2 18 0 15,1 16-1-15,0 14 2 16,-2 11-2-16,3 14 1 16,-2 0 0-16,4 7 0 0,-1-3 2 15,0-3 2-15,0-8 2 16,-1-8 0-16,-2-8-3 15,3-5 0-15,3-8-3 16,3-10 0-16,5-5 1 0,8-2-1 16,2-8 0-16,10-8-13 15,14-6-30-15,15-21-144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2:0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14381 7377 240 0,'-23'0'11'0,"-4"-3"-1"15,4-6-7-15,-4 0-2 16,3-2 1-16,6 2 0 16,2-3 5-16,8-3 9 15,0 3 26-15,6 0-11 0,2-1 2 16,0 2-7-16,0 1-11 16,3-1-9-16,11 2 0 15,-1-2-2-15,9 2-3 16,5-1 0-16,13 2-1 15,8 0 1-15,14 0-3 16,9 3 5-16,7 0 0 0,7 1-3 16,2-1 1-16,-5-1-1 15,-8-1 0-15,-10 2 1 16,-10-2-1-16,-3 3 1 16,-10 4-1-16,-2 0 1 0,-3 2-2 15,-4 7-2 1,-3 7-23-16,-11-2-28 0,-7 6-19 15,-11-4-43-15,-2-2 34 16</inkml:trace>
  <inkml:trace contextRef="#ctx0" brushRef="#br0" timeOffset="312.45">14205 7402 387 0,'-36'0'32'0,"6"-9"-27"16,1-2-2-16,4 4 15 15,5 4-6-15,7-2-5 16,5 3 6-16,4 0-2 16,4 2-6-16,2 0-6 15,18-2 0-15,14 2-3 0,17 0 0 16,25 0 3-16,19 0 1 15,24 2 2-15,10 3-2 16,9 1 1-16,4-5 0 16,-6 3-2-16,-2-1 1 0,-17 3 1 15,-12-3-1-15,-17 3 0 16,-16-6-33-16,-13-22-193 16</inkml:trace>
  <inkml:trace contextRef="#ctx0" brushRef="#br0" timeOffset="17015.61">10898 13588 484 0,'-6'-52'2'0,"6"13"0"16,0 13 0-16,0 6 0 16,4 10 6-16,-1 7-7 0,-1 5 4 15,0 16-9-15,0 17 5 16,-2 22-7-16,0 18 11 15,-2 27-1-15,-7 24-2 16,-4 24 1-16,-3 26-2 16,0 18 1-16,-2 11-1 15,9 7 0-15,3 6-5 16,6-11-3-16,0-15-1 0,6-18 2 16,3-19 3-16,4-23 3 15,-5-22-1-15,2-19 2 16,-3-17-3-16,-4-19-12 15,-3-23-15-15,0-20-23 0,-1-14-41 16,-8-33-17-16</inkml:trace>
  <inkml:trace contextRef="#ctx0" brushRef="#br0" timeOffset="17359.32">10621 13630 506 0,'31'-33'5'0,"1"12"-7"0,-3 17 7 16,-6 4 3-16,-5 21-4 16,-3 19-5-16,-8 15 4 15,-7 22-5-15,0 17 4 16,-9 24-2-16,-10 21 2 0,-2 27-3 15,-6 18 1-15,6 16 0 16,2 15-8-16,7 6 1 16,9-8 2-16,3-8-1 15,1-18 10-15,10-19-3 16,4-24 0-16,-5-25-1 16,1-23 0-16,-4-24-1 0,-6-22-7 15,-1-22-10-15,0-20-61 16,0-17-121-16</inkml:trace>
  <inkml:trace contextRef="#ctx0" brushRef="#br0" timeOffset="24827.64">12155 6507 29 0,'17'-10'164'15,"0"2"-156"-15,-5-3 5 0,1 1 23 16,-4 2-14-16,-2-2 1 16,0-1-5-16,-1-1-5 15,-3 1-4-15,1-2-2 16,1 1-5-16,4-1 0 0,2-1-1 16,3 2-1-16,6-2 0 15,1-1 0-15,6 2 2 16,5-2-2-16,1-2 2 15,5-1 0-15,3-1-1 16,5-2-1-16,5-4 5 16,5 1-1-16,5-1 1 0,7-1 2 15,3-1 0-15,5 2-1 16,5-2-3-16,1 4-1 16,8 1 4-16,2-1-3 15,0 4-2-15,4 1 0 0,3-2 0 16,0 6-1-16,2-2 1 15,1 5 2-15,-2-1-2 16,5 3-1-16,-1 4 0 16,2 1 3-16,1 4-2 15,0 0 0-15,-5 0 0 0,-2 5-1 16,-6 4 0-16,-8 4 3 16,-8-3-3-16,-10 3 1 15,-4 1 0-15,-10 0-1 16,-4 1-1-16,-6 1 2 15,-3 1 1-15,-2 0-3 16,-5 0 1-16,-4 3 0 0,-3 0 0 16,-5 1 0-16,-6 1 0 15,-3 1 0-15,-6 2-2 16,-5-2 1-16,-2 2-2 16,0 2 3-16,-9 1 0 15,-6 1 0-15,-2-1-1 0,-5 1 2 16,-5 2-3-16,0-2 3 15,-4 2-1-15,-6-1-3 16,-1-1-4-16,-4-2 1 16,-4-2 9-16,2-5-3 15,-9 0-1-15,-2 1 2 0,-1-6-2 16,-2-1 1-16,-6-1 1 16,-1-1-1-16,-3-1 1 15,-3-2-1-15,-5 0 1 16,-1-1 0-16,-4 1 0 15,-2-7-1-15,-1 4 1 16,1-2-1-16,-1-1 0 0,2 0 0 16,-1-3-1-16,0 3 2 15,4-3 0-15,-2 0-1 16,2 0 0-16,0 0 0 16,3 0 1-16,5 0-2 15,-1 1 1-15,2-1 0 0,-2 0-1 16,4-6 2-16,0-2-1 15,3 0 0-15,6-6 1 16,3-1-1-16,6-2 0 16,3-1 0-16,2-3 1 15,4-6-1-15,0 3 0 0,1-7 2 16,-1-1 2-16,5 0 2 16,2-2-1-16,5-1-3 15,7-3 0-15,7 0 0 16,5-3 4-16,10-5 2 0,2-2 3 15,18-6-1-15,9-1-1 16,12-2-4-16,15-2-2 16,10 4-2-16,19 3 1 15,20 9-4-15,17 8 1 16,27 11-16-16,29 12-41 16,26 8-48-16</inkml:trace>
  <inkml:trace contextRef="#ctx0" brushRef="#br0" timeOffset="31889.95">17155 9416 189 0,'2'0'17'16,"0"0"3"-16,-2-3-4 15,0 1 15-15,2 1-20 0,3-2-6 16,3 3-17-16,6 0 12 16,1 0-1-16,7 0 3 15,4 0-1-15,4 4 1 16,4-1-2-16,2-1 3 15,4 0-1-15,3-1-1 16,4 1 1-16,-1-1-1 0,6 2 4 16,1-3-2-16,2 1 2 15,4 1 2-15,6-2 9 16,4 2-12-16,6-2 7 16,6 2-9-16,2-2 1 15,9 2-1-15,1-2 0 16,1 4 3-16,4-3-3 0,-2 0-1 15,1 2 0-15,3-2 1 16,-1-1 0-16,4 2-1 16,1 0-1-16,1 0-1 15,4 1 1-15,1 1 1 0,2 0-1 16,5 1 1-16,0 0-1 16,0 0 0-16,-1-1 0 15,-5-2-1-15,-5-2 1 16,-7 0 1-16,-9 0 0 15,-6-10 1-15,-13 1-2 16,-8-3 1-16,-9-1-1 0,-1 1 1 16,-6 0-1-16,-3-1-1 15,-1 1 1-15,-1-1 0 16,-3 1 1-16,-1-2-1 16,-4 0 0-16,-2-4 1 15,-3 1-2-15,-2-2 2 16,-5-2 8-16,-2-1 4 0,-8 1 2 15,0-4-4-15,-4 0-3 16,-1-3-8-16,-5-1 0 16,-2 0 2-16,0-1 1 15,0-2 1-15,0 2-2 0,0-3-1 16,0 1-1-16,0 0 1 16,0-3 0-16,0-3 0 15,0 1 0-15,0-3 2 16,0 1 0-16,-2 0 0 15,-5 0 0-15,1 3 0 0,-3 2-2 16,2 4 0-16,-3 0 1 16,-3 5-2-16,2 0 0 15,-2 3-2-15,-1 4 2 16,-2 2-9-16,0 2 13 16,-4 2-9-16,-3 1 10 15,-4-2-4-15,-7 0-2 0,-4 5-1 16,0-4-1-16,-6 1-1 15,-5 2 1-15,-5 1 3 16,-4 1-3-16,-3 0 2 16,-7 0 2-16,-3 3 0 0,-7 1-1 15,-2-2 1-15,-10 1-1 16,2 1 1-16,-9-1-2 16,-5-1 2-16,-6-1-1 15,-8-1 0-15,-2-2 0 16,-3 2-2-16,-2 0-3 0,0-1-2 15,2 2-2-15,1 0 8 16,5 1 0-16,1 1-1 16,3-1 1-16,3 3-1 15,4 1-4-15,-2 1 8 16,4-3 0-16,3 2-1 16,-4-1 0-16,6 1-1 0,4-2 0 15,3 2 0-15,7-3-2 16,3 4-2-16,5 0 0 15,6 0 5-15,3 0 0 16,3 0-1-16,2 2 1 0,3 5-1 16,5 2 0-16,1 0-1 15,5 5 1-15,2-1-3 16,10 3-7-16,-1 0-7 16,10 5 7-16,5 2 6 15,5 1 4-15,3 2 0 16,6 5-1-16,0-3 1 0,3 6-1 15,4 0 1-15,-1 4 0 16,1 1 1-16,-3 2 0 16,1 2-1-16,0 3 0 15,1 1 0-15,1 3 2 16,0-3-2-16,1 3 0 16,7 0-3-16,-1-1 2 0,2-3 1 15,-2 2 1-15,-1-2-1 16,-1-1 1-16,-3-2-1 15,0-1 0-15,-2-5 0 16,0 0 2-16,0-5-2 0,0-1 0 16,2-5 0-16,3-3 0 15,4-2-4-15,4-4 2 16,1-2 8-16,4-4 0 16,6-2 2-16,0 1-1 15,6-5-3-15,7 0 0 16,4-2-2-16,5-3-2 0,10 2 2 15,5-2-2-15,6 0 0 16,9 0 1-16,5 0-2 16,6-5 2-16,6 0-13 15,2 1 17-15,5-2-3 0,5-1-3 16,-1 0 3-16,4-1-2 16,-2-2-1-16,2 2 5 15,-1-1-6-15,5 3 4 16,5 3-2-16,9 3-2 15,4 3 0-15,9 7-31 16,2 0-110-16</inkml:trace>
  <inkml:trace contextRef="#ctx0" brushRef="#br0" timeOffset="34984.08">14099 8521 232 0,'0'3'44'0,"0"-1"-15"16,0-2-8-16,0 0-2 15,0 0 4-15,0 0-3 16,0 0-9-16,0 0 0 15,0 0 1-15,4-5-8 0,1-3 0 16,4 1-2-16,4-5 0 16,-3-1 1-16,7-3-1 15,-1-3 0-15,4-3-1 16,2-3 1-16,2-2 0 16,5-1 0-16,3-2-1 0,5-1 1 15,7 1-3-15,9 3 1 16,1-2 1-16,12 3-5 15,5 2 7-15,4 3-4 16,5-1 2-16,8 4-2 0,0 3 0 16,9 1 1-16,0 3 0 15,3 0 0-15,3 4 1 16,-3 0-4-16,4 0 3 16,-2 3 2-16,6 2-3 15,-2 2 2-15,4 0-1 16,2 0 1-16,0 4-9 0,-2 9 12 15,-3 1-4-15,-2 0 3 16,-6 7-2-16,-8-3 0 16,-11 0-1-16,-9 2 1 15,-10-4-1-15,-9-2 1 16,-10-3-1-16,-10-4 0 16,-10-2 1-16,-7-2-1 0,-4-3 2 15,-5 0 0-15,-4 0 5 16,-1-3-1-16,-1-6-4 15,0-3 2-15,0-4-3 16,-7-2-1-16,-6-3 0 0,-1-4 0 16,-2-3 0-16,-4 4 0 15,-1-3-1-15,-3 4-1 16,1 1 5-16,2 6-6 16,-3-1 3-16,6 6 2 15,2 0-1-15,5 6-1 0,2 2 1 16,2 3-1-16,5 0-1 15,2 0-4-15,0 3 2 16,2 7 0-16,9 6 0 16,4 3 2-16,2 4 1 15,5 4 0-15,7 1 0 0,-1 1 1 16,5-3-2 0,1 1 2-16,1-4-1 0,1-3 1 15,-4-1 0-15,1-1-1 16,-5-5 0-16,-6 1 0 15,-3-3 0-15,-7 1 0 0,-3 1 0 16,-6-2-1-16,-3 1 0 16,0-2-2-16,-10 3 5 15,-11-2-2-15,-1 5 0 16,-9-6 0-16,-5 3 1 16,-5-1 1-16,-2 1-1 15,-8-1-1-15,2 3 0 0,-4 3 0 16,3-3 0-16,2 2 1 15,-1 0-1-15,0 1 1 16,6-1-2-16,6-2 1 16,6 0 0-16,8-4 2 15,4-2-3-15,11-4 1 0,2-2 0 16,5-3 2-16,1 0 10 16,0 0 20-16,1-8-11 15,6-5-14-15,6-5-3 16,1-1-2-16,3-6 0 15,0-6 0-15,3-3-2 0,4-3 3 16,0-5-1-16,3 0 0 16,2-3-2-16,0-1 2 15,3-2-2-15,-1 2 0 16,-1-1 1-16,-1 4 0 16,-5 7 0-16,-4 5-1 15,-10 12-1-15,-1 9 0 0,-6 4-44 16,4-2-168-16</inkml:trace>
  <inkml:trace contextRef="#ctx0" brushRef="#br0" timeOffset="39124.95">12240 6915 284 0,'3'-23'-5'0,"-3"-2"13"16,0 0-2-16,0 4 6 16,0-3-7-16,-6 6-4 15,4 3 0-15,-3 0-1 16,5 1 0-16,-2 0 1 0,2 3-1 16,0 1 0-16,0 4 1 15,0 1 0-15,0 4 5 16,0 1 0-16,0 0-10 15,0 9 4-15,0 8 0 16,-7 7 1-16,0 5-1 16,-4 8 0-16,2 6 1 0,2 7-1 15,-1 4 0-15,3 5-1 16,1 3 5-16,4 2 0 16,0 1-2-16,0-3 0 15,4-1 0-15,1-6 0 16,5-5-2-16,-1-7-4 0,1-13-37 15,8-10-85-15</inkml:trace>
  <inkml:trace contextRef="#ctx0" brushRef="#br0" timeOffset="40249.87">12142 6647 231 0,'22'2'33'16,"3"2"-28"-16,4 0-6 15,3 3 2-15,4-3-1 16,3 4 1-16,5-5 0 16,0 3 1-16,8-2 0 15,6-3 2-15,1 1 0 0,8 0 0 16,6-2-4-16,5 0 3 16,2 0-2-16,4 0 0 15,-1-4 2-15,-1-2-1 16,6-4-1-16,-5-2 0 15,2-1 0-15,-1 2-1 16,4-3 1-16,-4 2-1 0,-2 3 1 16,-6 0-1-16,-2 0 1 15,-4 4-1-15,-5 1 0 16,-4 2 1-16,-4 2 0 16,-5 0-2-16,-1 0 2 15,-4 0-1-15,-8 2 0 0,-2 0 0 16,-8 0 0-16,-3 0 1 15,-13 0-1-15,-1 2-2 16,-5-2 1-16,-4 4-5 16,-1 1 6-16,-2 4 1 15,0 1 1-15,0 1-1 0,2 5 0 16,-1 1-1-16,5-1 0 16,-1 5 1-16,3 2-1 15,-1 1 0-15,0 3 1 16,1 3-1-16,0 0 0 15,-2 4 1-15,-1-2 0 16,0 2-1-16,-2 1 1 0,1 0 2 16,0 5-3-16,0-1 1 15,1 0 0-15,2-2-1 16,0 2 1-16,1-5 0 16,-1-2-1-16,-2-4 1 15,-3-7-1-15,-2-3 1 0,0-2 0 16,-5-4 1-16,-10-3 0 15,-4-1 5-15,-7-2-1 16,-4-1-2-16,-4 0-1 16,-5-2-3-16,-5 1 2 0,1-1-2 15,-2 0 1-15,0-1 1 16,-4-1-2-16,1 1 0 16,-7 2 2-16,-1-3-2 15,-7 0 1-15,-7 1 1 16,-2-1-3-16,-5 1 2 15,-2 0 1-15,0-1-2 16,0 1-2-16,5-1 4 0,2 1-2 16,2-1 0-16,2 3 0 15,-2-2 0-15,2 1 0 16,-2-2 1-16,-2 1-1 16,2-1 0-16,1 1 0 0,7-2 0 15,5-2 0-15,3 0 0 16,5 0 0-16,8 0 0 15,3 0 1-15,4-4 8 16,1 1 2-16,3-1-4 0,4 2 1 16,0-1-2-16,3 1-5 15,3 1 0-15,4-1 2 16,7 2-3-16,1 0 0 16,5 0 0-16,1 0-2 15,2 0 1-15,0 0-1 16,0 0-24-16,0 2-14 15,9-1-33-15,6-1-87 0</inkml:trace>
  <inkml:trace contextRef="#ctx0" brushRef="#br0" timeOffset="44093.45">13804 10497 375 0,'-12'0'22'0,"5"-7"-15"16,1 2-2-16,3 0 7 15,1 3 0-15,2-4-2 0,0 2-6 16,11-1-5-16,7 2 6 16,9-1-8-16,9 0-5 15,12 4-5-15,12 0 10 16,15 0-6-16,11 6 12 0,11 4-2 15,13 1-1-15,9 0-1 16,5-1 1-16,8 1 0 16,8-2 0-16,2-1-2 15,2-1 4-15,5-4-2 16,1 2 0-16,-3-2 0 0,-3-2 1 16,-8-1-1-16,-10 0 1 15,-9 0 0-15,-17 0 1 16,-10-4 2-16,-17-4-2 15,-14-5 3-15,-11-4-1 16,-12 0-1-16,-8-4 3 16,-6-3-3-16,-8-2 0 15,-1-6-1-15,-4-6-4 0,-2-1 4 16,-1-4-2-16,-1-1 0 16,-1-4 1-16,-2-1-1 15,-2 3 1-15,0-4 0 16,-2 0 5-16,-11 0 0 0,-3 2-2 15,-2 1-2-15,-1 3-2 16,-7 6 15-16,3 6-11 16,-3 5-6-16,-2 6 4 15,2 1-8-15,-8 6-1 16,0 5-1-16,-3 2 2 0,-8 4 2 16,-12-2 2-16,-10 4-1 15,-12-1 1-15,-13-1-3 16,-13-3 0-16,-14-1 2 15,-8-4-2-15,-10-3 0 16,-3 0 4-16,-2-4 0 16,4-1 2-16,3 1-3 0,8 1 3 15,10 2-1-15,9 2-1 16,17 6 2-16,8 2-1 16,11 5 0-16,15 0 1 15,10 1-1-15,11 12-1 16,5 2 1-16,9 6 0 0,2 2-1 15,-4 4 1-15,4 2 0 16,1 7 0-16,-5 2 0 16,2 8 0-16,0 4 0 15,0 11-2-15,2-1-19 16,4 12-5-16,1-1 3 0,7 4 9 16,1 0 4-16,2-3 1 15,5-4 3-15,0-9 7 16,0-4-1-16,10-15 2 15,-1-4-1-15,6-9 1 16,2-4-1-16,10-9 12 0,9-1 15 16,14-6-9-16,18-2-5 15,21-2-7-15,20-3-4 16,21 1 0-16,19 0-3 16,19 3 1-16,19 8-1 15,8-3-18-15,7 1-47 0,-1-7-230 16</inkml:trace>
  <inkml:trace contextRef="#ctx0" brushRef="#br0" timeOffset="45140.23">11015 7295 165 0,'17'7'14'16,"5"2"-11"-16,3 0-1 15,6 0 3-15,4 0 10 16,5 0-1-16,9-4-1 0,5-1 9 15,12-4 13-15,9 0-14 16,8 0-14-16,12 0 0 16,7 0-3-16,8 0 1 15,1 0 6-15,-1 1-3 16,-7 1 11-16,-11 0 2 0,-18 0-2 16,-21 2-4-16,-18-1-2 15,-19 6-10-15,-16 5-1 16,-12 6-3-16,-22 5-12 15,-15 5-6-15,-17-1-44 16,-12-4-86-16</inkml:trace>
  <inkml:trace contextRef="#ctx0" brushRef="#br0" timeOffset="46015.17">13957 10436 342 0,'5'0'29'0,"0"0"-24"16,-5-3-4-16,0-1 3 16,-6 3-3-16,-5-3-1 15,-4 2 0-15,-2-3 3 0,-3 3-3 16,-5-2 0-16,2 4 0 16,-4-1-1-16,-7-1 2 15,-5 2 0-15,-7 0-1 16,-11 0 2-16,-13-4 0 0,-13 2 9 15,-9-1-6-15,-8 0-1 16,-6-3-3-16,-3 2-1 16,0 1 2-16,6-1-1 15,4 0 0-15,6 3-1 16,8-1 0-16,8 0 1 16,8 0-1-16,10 2 0 15,13 0 2-15,12 0 3 0,10 0 1 16,10 0-2-16,10 0 0 15,8 0-2-15,29 0 2 16,16-3-3-16,25-19-88 16</inkml:trace>
  <inkml:trace contextRef="#ctx0" brushRef="#br0" timeOffset="54139.74">16746 10720 67 0,'-7'-4'13'16,"-2"0"-4"-16,2 0-10 0,-2 3-13 15,-1-2-20-15,3 1 18 16,0 0 11-16,-1 1 6 16,2 1 2-16,0-2 8 15,1 1 25-15,2 1-7 16,-1-3-6-16,1 3-7 0,-1 0-3 15,1 0-5-15,-3 0-1 16,0 0-3-16,3 0 3 16,-2 0 7-16,-2 0-2 15,-1 0 0-15,3 0-3 16,-2 0 18-16,1 0-21 16,1 0-4-16,2 0 1 0,-4 3-1 15,7-3-2-15,-1 1 0 16,1-1 0-16,0 2-2 15,0-2 9-15,0 0 19 16,3 0-9-16,7 0-10 16,-1 0-3-16,1 0-3 0,3-2 2 15,1 1 0-15,3 1-3 16,4 0 1-16,0 0 0 16,8 0 1-16,2 0-1 15,3 0 4-15,1 0 1 0,6 0 2 16,0 0-2-16,3 0 0 15,2 0-2-15,0 0-2 16,4 0-1-16,1 3 0 16,5-2 0-16,0-1 0 15,6 2 0-15,5-2-1 16,3 0 1-16,1 2-2 0,5-1 2 16,1 2-1-16,4 1 0 15,1 0-1-15,1 2 1 16,3-3 1-16,1 1-1 15,1-4 0-15,2 0 0 16,5 0 0-16,0 0 1 0,3-3-1 16,4 2-1-16,0 1 2 15,3 0-2-15,-8 0 1 16,-2 1 0-16,-5 3 0 16,-7 0 0-16,-6-4 0 15,-9 0 0-15,-7 0 1 0,-7-4-1 16,-7-6 0-16,-10-2 0 15,-3 4 0-15,-5-5 1 16,-3 1-2-16,-4 1 1 16,-2-1 1-16,0 2-2 15,-6-2 0-15,3 0 1 16,-7-2 0-16,1 0-3 0,-3-1 13 16,-3 1 1-16,-2-1 2 15,1-2-4-15,-1-1-2 16,1 0 0-16,-3 0 0 15,4-1-6-15,0-2 1 16,-1-1-1-16,1-3 0 0,-2-3-1 16,3-3 0-16,-3-5 1 15,-1-4 0-15,-2-7-1 16,0-1 2-16,0-4 3 16,-4-1 2-16,-1-3-3 15,0-1 2-15,-2 2 4 0,0 0-7 16,-3 1-2-16,2 4 2 15,-3 2-3-15,-5 0 1 16,-5 3-1-16,2 3 0 16,-6 4-1-16,1 1 3 15,-3 7-2-15,-1 5-2 0,1 5 2 16,-3 3-3-16,-1 7-3 16,-4 1 2-16,0 3 3 15,-5 3 2-15,-4 3-3 16,-3 0 2-16,-7 0 1 15,-6 0-1-15,-1 0 0 16,-8 2-1-16,-8-1 1 0,-3-1 0 16,-6 0 1-16,-6 0-1 15,-1 0 0-15,-4-1 0 16,0-1 1-16,-3 0-1 16,-3 2 0-16,-1 0 0 0,-2 0 0 15,2 7 0-15,-1 3 2 16,0-2-5-16,3-1 4 15,1-1-2-15,5-2-1 16,-4-3 0-16,3 0 1 16,0-1 2-16,8 3-1 15,4-2-1-15,5 3 0 16,5 1 1-16,11 3 1 0,6 2-2 16,10-1 2-16,9 0-2 15,7 2 0-15,7 2 2 16,3-1-3-16,3 1 1 15,4 2 2-15,-2 3-2 0,1 1 1 16,-4 4 0-16,6 1-1 16,-6 4 2-16,5 3-2 15,-2 1-2-15,3 5-10 16,1 6 7-16,3 2 2 16,-4 3-1-16,4 6 4 0,0 1 1 15,-5 0-1-15,3 4 1 16,-3-2 0-16,2 0 1 15,1-2-2-15,-1-2-3 16,4-6 1-16,3-5 1 16,-2-3 2-16,4-5-1 15,4-2 1-15,0-4 0 0,0 0 0 16,4-4 1-16,5-2-1 16,3 1 1-16,3-6 0 15,3 1 0-15,4 0 0 16,5-2-1-16,3 0 2 15,8 0 0-15,3-2-2 0,4 5 2 16,5 0-1-16,4 0-1 16,3 1 1-16,8 3 0 15,5-1-1-15,2-1 0 16,7 2 2-16,5-3-6 0,6 0 3 16,9-5-1-16,4 0 2 15,14-6-4-15,11-2-7 16,14-5 4-16,14-2 5 15,15 0-4-15,16-4-13 16,10-7-54-16,20-7-107 16</inkml:trace>
  <inkml:trace contextRef="#ctx0" brushRef="#br0" timeOffset="56592.69">12267 4216 244 0,'0'0'70'0,"0"-2"-44"16,-1-3-9-16,-1 2-3 16,0-3-3-16,-1 1-4 15,1-1-6-15,0-1 1 0,2 2-3 16,0-2 4-16,2 0-1 15,10 0-2-15,5 0 0 16,6 1 0-16,4 0 1 16,7 1 0-16,4 0-1 15,3 0 0-15,4 1 0 0,1-1 1 16,3 3-1-16,3-2 2 16,4 3-5-16,3 1 4 15,4 0 1-15,1 3-4 16,2 5 4-16,5 4-2 15,-4 2 0-15,-1 2 0 16,-3 0 1-16,-8 2-2 0,-4 2 2 16,-5 1-4-16,-6 1 2 15,-4 3 0-15,-5-2 2 16,-9 5-2-16,0-3 0 16,-8 4-1-16,-1-1 0 0,-6 1-1 15,-2 1 2-15,-3-3 1 16,-2 5 0-16,0-1-1 15,0-3 1-15,-2 2-1 16,-8-3 1-16,-5-2-1 16,0 0 0-16,-6 0 1 15,-1-3 0-15,-4 0 0 0,-1 2 0 16,-5-1 0-16,2-3 1 16,-3 1-1-16,-1-1 1 15,-2-4-1-15,-4 0 1 16,-6-3 1-16,-1-3-1 15,-3-1 1-15,-5-4 0 0,0-1 0 16,0-4-1-16,0 0 0 16,4 0-1-16,0 0 1 15,1 0-1-15,4-2 2 16,-2-5-2-16,2 0 0 16,-1-4 1-16,1 0 0 0,-3-5 2 15,5 1 0-15,-4-4 2 16,4 1 1-16,3-3-2 15,-1 2 3-15,8-3-4 16,2 1 4-16,5-3-2 16,1 1 0-16,7-2 3 15,4-2-4-15,3-1 0 0,3-2 2 16,5-3 2-16,4 3-2 16,0-2-3-16,2 0-1 15,9 2 1-15,3-1-3 16,3 3 4-16,5-2-3 15,4 1-2-15,4 2 2 0,7 4-1 16,2 0-4-16,7 3 1 16,3 2 0-16,-1 4-2 15,3 1 4-15,1 1 1 16,4 3-1-16,-5 2 2 16,5 2-3-16,0 1 3 0,0 4-2 15,-3 0 1-15,-1 5 0 16,-1 10 0-16,-3 0-1 15,-1 7-1-15,-1 1 1 16,-4 6 1-16,-4-1-1 16,-1 2 2-16,-3-1-2 0,-3 4 0 15,-4-1 2-15,-2-2-2 16,-1 2 1-16,-5 2 0 16,-1 2-3-16,-2-2 3 15,-3 3 0-15,-1-3-3 16,-4 0 4-16,-1 0-1 0,-2-2 0 15,-3 0 0-15,-2 0-1 16,0-4 1-16,-3 1 0 16,-8-1-1-16,-2 0 1 15,-3-2-1-15,-5-1 1 0,-5-1-1 16,-1-3 0-16,-2-2 1 16,-3-1 0-16,-4 0-2 15,-5-4 2-15,-4-2-1 16,1-2 0-16,-5-3 1 15,-1-4 0-15,-2-1 0 16,1-2 0-16,3 0 0 16,4-3 0-16,0-8 0 0,5-2 0 15,2-5 0-15,5 1 1 16,1-5 4-16,4-3-1 16,4-1-2-16,0-3 4 15,1-3-3-15,3-2-2 16,-1-2 0-16,3-3 0 0,2 0 0 15,-2-4 1-15,5-1-2 16,-2-3 1-16,1 1-1 16,2-3 0-16,6 1 0 15,3 6 0-15,2-2 0 0,21 6-5 16,21 0-15-16,26 8-3 16,38 4-20-16,39 11-22 15,42 4-64-15</inkml:trace>
  <inkml:trace contextRef="#ctx0" brushRef="#br0" timeOffset="62186.11">20819 7320 361 0,'28'-18'16'0,"3"2"-14"15,0 2-1-15,1 7 4 16,4 1-2-16,3 6-2 16,5 0 0-16,2 2 1 0,8 7-3 15,5 6 3 1,0 1-2-16,4 5-1 0,2 0 3 16,1 6-2-16,4 4 2 15,-1 2-4-15,1 5 4 16,-1 3-2-16,2 7-2 15,-5 4 4-15,2 5-2 0,-3 4 0 16,1 6 0-16,-1 5 0 16,-2 4 0-16,1 6-2 15,-3 2 4-15,-1 3-4 16,-10-1 2-16,-4-2 0 16,-9-2 0-16,-14-4-1 0,-7-1 1 15,-10-6 0-15,-6 1-1 16,0-4 2-16,-16-3-2 15,-6 3 3-15,-7-1-3 16,-5-5 2-16,-5 2 1 16,-6-3-1-16,-8-2 4 0,4-3-1 15,-7-3 1-15,0-3 3 16,0-4-5-16,-3-6 4 16,-1-5-2-16,2-9 3 15,0-2 1-15,-1-7-2 16,2-5 0-16,4-1-3 0,3-4-2 15,0-1 0-15,9-4 2 16,4-2-3-16,8 0 1 16,10 0-1-16,3-2 0 15,9-7 2-15,5-6 1 16,2 0 18-16,5-9-14 16,10-4-5-16,2-2-2 0,7-6-1 15,3 2 3-15,5-3-4 16,2 1 2-16,2 0-2 15,0 3 1-15,-1 4 1 16,-1 2 1-16,-5 4-2 16,-5 3 2-16,-2 0 5 0,-6 7 0 15,-7 0 4-15,-2 5-3 16,-3 2-2-16,-4 6-3 16,0 0-2-16,-6 3-4 15,-6 12 2-15,-4 6 0 16,-8 4 1-16,0 7 0 0,-7 6 0 15,-1 3 0-15,-7 5 1 16,0 0-2-16,0 4 3 16,-3-2-2-16,4-1 0 15,6-3-1-15,3-3 2 16,10-5-1-16,6-6 0 16,6-5 1-16,7-2-1 0,0-6-1 15,11-2 4-15,12-4-1 16,16 0 6-16,17-2 9 15,17 0-8-15,27 1-5 16,16 6 0-16,24 11-4 0,18 9 0 16,15 17 0-16,16 24-8 15,1 13-43-15,-4 2-55 16,-13-6-188-16</inkml:trace>
  <inkml:trace contextRef="#ctx0" brushRef="#br0" timeOffset="64592.58">10883 11101 220 0,'0'-10'41'0,"0"0"-25"15,0 2 9-15,0 3 9 0,0-2-21 16,0-3-5-16,0 5-1 15,0-2 7-15,0 2 0 16,0 1-4-16,0 2 1 16,0 0 1-16,0 1-8 15,0 1 0-15,0 0-3 0,0 0-1 16,0 0-2-16,0 0 2 16,0 0-2-16,0 1 4 15,0 3-1-15,0 0 2 16,0-1-1-16,0 4 3 15,0 2-1-15,0 2 2 16,0 1 1-16,0 3-5 0,-2-1 1 16,0 2-1-16,2 0-1 15,-1 2 1-15,1-2-2 16,-2 2 1-16,2 0 1 16,-2 0-1-16,0 1 1 15,2 2 2-15,-1 3-2 0,1 1 0 16,0 5-1-16,0-1 2 15,0 5-4-15,-2 0 2 16,2 1 0-16,0 3-2 16,0 1 2-16,0 4-1 15,0 2 0-15,0 1 0 0,0 2 1 16,0 0-1-16,2-2 1 16,-2 3 0-16,0-3-2 15,0 2 1-15,0 0 4 16,-6 4-2-16,-7 1 1 15,3 2-4-15,-6 3 2 16,1 1-1-16,-3 3 2 0,2 2-2 16,-2 4-1-16,2 0 2 15,3 3-1-15,-1 2 0 16,6 4 1-16,0 1 0 16,1 4 0-16,1 6 1 15,1 2 5-15,2 0-2 0,-1-1 1 16,2 4-2-16,2 0 0 15,0 0 1-15,0 1-1 16,0 4 1-16,0-1-1 16,0-3-2-16,0-1 0 0,0-4-1 15,0-5-1-15,-1-6 0 16,-5-8-8-16,2-10-26 16,1-7-24-16,3-20-51 15,0-19-123-15</inkml:trace>
  <inkml:trace contextRef="#ctx0" brushRef="#br0" timeOffset="65108.18">11400 11380 313 0,'5'0'57'16,"-1"0"-30"-16,-4 5-27 15,0 7-13-15,-7 10 15 16,-7 8-3-16,-1 8 1 16,-4 12 3-16,1 9 0 0,-4 9-4 15,1 9 3-15,-1 8-1 16,0 11-3-16,1 10 2 15,1 6 2-15,-2 9-2 16,2 9 1-16,-2 11-1 16,0 7 5-16,0 11 10 0,-1 3 3 15,-2 8-3-15,0 9 2 16,-2 0-4-16,-4 5 2 16,-6 0-2-16,-4 1-9 15,-8-1-2-15,-7-6 0 16,0-7-3-16,6-17-22 0,16-26-122 15</inkml:trace>
  <inkml:trace contextRef="#ctx0" brushRef="#br0" timeOffset="69608.06">12686 17366 479 0,'0'0'16'0,"7"-5"-10"16,3-4-4-16,9-1 3 0,-1 2-3 15,9 3-4-15,9-1 1 16,8 2 1-16,12 2 4 15,12 2-3-15,8 0-1 16,8 0-1-16,9 0 0 16,7 2 2-16,5 2-1 15,5-2-2-15,8-2-4 0,2 0 9 16,4 0-2-16,8 0 0 16,1 0 1-16,-4 2 2 15,0-2-3-15,-7 0 1 16,-5 0-1-16,-15 0 0 0,-9-2 0 15,-13-7-2-15,-16-3 4 16,-8-6-4-16,-13-6 3 16,-9-2 1-16,-7-8 0 15,-5 0 7-15,-6-7 3 16,-5 0-4-16,-6-4-2 16,-3-3-2-16,-2 0-3 0,-4-4-1 15,-11 0-1-15,-7-1-1 16,-3-2 1-16,-4-1 0 15,-2 3 0-15,1 3 0 16,-4 1 0-16,5 8-1 16,0 8 1-16,5 7 1 15,4 6-3-15,-2 7 2 0,2 4-1 16,-3 4 1-16,-4 1-2 16,-7 4 2-16,-6 0 0 15,-10 0-1-15,-11 0 1 16,-11 4 0-16,-10 2 0 0,-10 2-1 15,-11-3 1-15,-6 0 0 16,-8 1 0-16,-5-1 0 16,-4 1 0-16,-3-1 0 15,0 2-1-15,-3-1 2 16,1 1-1-16,8 1-1 0,2 0 1 16,9-1 0-16,10 0 0 15,11-2-2-15,11 0 4 16,14-1-3-16,13 3 1 15,13 0 1-15,12 3-2 16,6 2 0-16,11 4-1 16,5 3 0-16,5 8-1 15,1 4 3-15,3 8 0 0,7 11 1 16,0 7-1-16,4 7 0 16,1 6-3-16,-1 5-8 15,1-4 1-15,2-5 1 0,2-5 2 16,-1-11 4-16,3-4 2 15,2-12-1-15,5-4 2 16,0-6-1-16,8-8 1 16,7-2-2-16,11-12-4 15,14-2 11-15,18-6 2 16,19-7 2-16,22 0-6 0,20 0-2 16,26 6 0-16,20 3-2 15,26 4 4-15,20 0-19 16,22 0-93-16</inkml:trace>
  <inkml:trace contextRef="#ctx0" brushRef="#br0" timeOffset="78170.94">20260 11160 404 0,'6'0'10'16,"-5"0"-8"-16,3 2-6 15,-4 9 2-15,0 9 1 0,0 8-2 16,0 9 2-16,-2 12-1 16,2 8 0-16,0 14 2 15,5 9 0-15,7 14 1 16,0 3 1-16,0 8-2 15,3 6 2-15,-5 3-1 16,2-2-1-16,-5 1 1 0,-6-2 0 16,-1-3 0-16,-1-3 2 15,-1 3 3-15,-3-5 1 16,-3 1 1-16,4-1-1 16,3-1-2-16,1-4-1 0,0-7 1 15,0-11-4-15,0-7 0 16,0-12 0-16,0-13-1 15,0-11 0-15,0-8 1 16,0-11-1-16,0-11-14 16,0-6-10-16,0-1-11 0,-2-21-10 15,-3-15-17-15,-1-12-36 16</inkml:trace>
  <inkml:trace contextRef="#ctx0" brushRef="#br0" timeOffset="78686.53">20041 11331 235 0,'0'-50'115'16,"7"8"-110"-16,4 8-1 15,-3 9 17-15,-3 9-2 16,-3 7-10-16,-1 3-6 16,1 6-2-16,0 0-19 0,0 17-10 15,3 11 12-15,-2 13 19 16,4 13-3-16,-1 16 2 16,0 12-1-16,1 16-3 15,-2 7-9-15,-2 7 11 0,4 8 2 16,-2 1-4-16,0 4 0 15,-3-4 6-15,1 0 4 16,-1-5 2-16,-2-2-1 16,0-5 5-16,0-4-6 15,0 2-1-15,2-1-3 16,-1-3 2-16,5-3-2 16,2-6-1-16,-2-10-1 0,5-7 1 15,0-6 3-15,0-15 3 16,-3-8 0-16,2-11 1 15,-3-12-3-15,-2-7-2 16,-3-9 2-16,0-5 0 0,-2-4-1 16,0 0-2-16,0 0-5 15,0-13-2-15,0-12-33 16,0-16-74-16,0-18-217 16</inkml:trace>
  <inkml:trace contextRef="#ctx0" brushRef="#br0" timeOffset="81373.94">12896 5294 299 0,'-3'-6'10'0,"3"0"12"15,0 5-2-15,0 1-10 16,0 0-17-16,3 0 7 16,10 4 3-16,7 3-3 15,8 3-1-15,6-1 1 16,7 4 7-16,8-1-6 0,7 1 0 16,9-1-3-16,4 1 3 15,10 3 3-15,9-2-3 16,5 2 0-16,12-1 2 15,6-1 1-15,1-3-4 16,5-1 4-16,1-1-4 0,4-7-1 16,0-2 2-16,1 0 2 15,-4-7-5-15,-6-7 5 16,-4 1-4-16,-7-5 21 16,-9 2-12-16,-5 0-7 15,-9 1 1-15,-2 6 1 0,-9-1-3 16,-5 1 1-16,-9 1-1 15,-7-2 0-15,-7-2 0 16,-8-4 1-16,-7 0 0 16,-6-2 10-16,-5-3 4 15,-6-1-4-15,-4 1-4 16,-3-3-2-16,-1 4-1 0,0 2 5 16,-10-2-5-16,-1 2-3 15,-5-1 0-15,-4-1 0 16,-4 2-4-16,-8-1 4 15,-2-1-3-15,-5 4 3 16,-4 0-1-16,-4 5 0 0,-7 0-1 16,1 0-7-16,-3 4-8 15,2 2-3-15,-2 0 12 16,-2 3 2-16,2-1 4 16,-4 0 0-16,-2 2 2 0,-7-1-1 15,-3 1 0-15,-9-2 0 16,-3 2 0-16,-4-3 0 15,-5 1-3-15,-1-1-4 16,3 1 2-16,1-1 5 16,5 0 0-16,-1 2 3 15,4-1-5-15,1 1 4 0,1 0-2 16,2-1 1-16,0 3 0 16,7-2-2-16,3 1 2 15,7 1-2-15,6 0-2 16,7 0 1-16,3 0 0 15,6 0 2-15,3 1 0 0,4 6 0 16,1 0 0-16,2 4 0 16,2 4 0-16,6-1-2 15,0 1 1-15,8 6-9 16,-4-4 5-16,8 3 1 0,1-1 3 16,-4 4 0-16,3 2 1 15,1-1 0-15,-1 2 0 16,1 3 1-16,1 0-2 15,4 2 1-15,1 4-1 16,2-2-1-16,3-3-2 16,14 1 1-16,2-6 3 15,10 0-2-15,5-7 1 0,6 1 2 16,5-3-2-16,5-1 5 16,0-1-4-16,9 2 3 15,9-2-4-15,10 0 2 16,15 3-1-16,28-7-29 15,24-6-162-15</inkml:trace>
  <inkml:trace contextRef="#ctx0" brushRef="#br0" timeOffset="82202.01">10796 5713 388 0,'-3'-11'8'0,"3"2"-8"15,0 4 3-15,11 1-1 16,8 2-4-16,16-1 6 16,12 3-4-16,12 0 3 15,14 0 0-15,12 0 0 0,5 0-3 16,7 0 1-16,1 2 0 15,0-1 0-15,-6-1 0 16,-11 0-1-16,-8 2 2 16,-15 0-2-16,-14 2 0 0,-17 3 0 15,-15 1-5-15,-12 4-12 16,-10 2-33-16,-17-2-14 16,-13-1-7-16,-12-4-61 15</inkml:trace>
  <inkml:trace contextRef="#ctx0" brushRef="#br0" timeOffset="82467.65">10494 5902 419 0,'17'-5'5'0,"8"-10"7"16,9 3 1-16,14-6-9 15,6 7 1-15,10-3-3 16,15 2-2-16,12 2 0 0,16 4 0 16,9 2 0-16,-1 2 2 15,-2 2-2-15,-11 0 0 16,-15 0 0-16,-28 2 0 16,-21 2 0-16,-22-3-4 15,-16-1-38-15,-18-16-182 16</inkml:trace>
  <inkml:trace contextRef="#ctx0" brushRef="#br0" timeOffset="90374.44">23365 11328 313 0,'-16'-29'-73'0,"7"1"105"15,5 1 9-15,4 2-3 0,0 0-12 16,0 2-11-16,0 1-9 15,0-2 3-15,6-3-5 16,-3 0 1-16,2-1-5 16,2 1 3-16,3-2-1 0,4 0-1 15,4 3-1-15,6-1 1 16,4 1 1-16,8 4-1 16,5-3 2-16,8 1-3 15,3 3 0-15,5 4 1 16,8 1 1-16,3 1 2 0,6 8-2 15,1 4 0-15,10 3-1 16,1 3 1-16,4 14-1 16,0 6-1-16,3 5 0 15,1 6-1-15,-1 3 2 16,0 4 0-16,1 4-1 16,-3 1 1-16,-3-1-1 0,-4 6-2 15,1 1 4-15,-8 4-2 16,0 2 0-16,-11 3-1 15,1 2 2-15,-10 1-2 16,-6-3 2-16,-8-1-1 0,-13-5 0 16,-5-1 0-16,-11-4-1 15,-9-4 1-15,-5-3-1 16,-8-4-2-16,-10-1 1 16,-3-5 1-16,-6-1-1 15,-7-3 3-15,0 0-1 0,-7-4-1 16,-7-4 2-16,-3-3-1 15,-3-4-1-15,-5-3 1 16,-8-4 0-16,-3-3 1 16,-4-4-2-16,-2 0 2 15,-9-4-1-15,2-6 0 16,-7-1 1-16,4-7-2 16,-6 0 2-16,3-2-1 0,-1-1 0 15,2-6 0-15,4 4 1 16,1-6-1-16,6 2-1 15,3-4 1-15,6-3 0 16,5-4 0-16,4 1 0 0,3-4 1 16,3-3 1-16,5 1 0 15,2-2 4-15,1 1-2 16,6-3 3-16,5-1-2 16,5 1 3-16,7-3 1 15,5 2 5-15,7 0-1 0,6 2-2 16,4-2-1-16,7-1-2 15,10 1-2-15,7 0 1 16,8-2-3-16,2 2-3 16,7-2-1-16,9 2 1 15,0 3-1-15,8 3 0 16,6 2 0-16,9 5 1 16,3 6-1-16,9 10 0 0,12 10-1 15,6 9 1-15,8 21-1 16,6 18 2-16,10 16-13 15,9 22-28-15,8 10-16 0,9 10-98 16</inkml:trace>
  <inkml:trace contextRef="#ctx0" brushRef="#br0" timeOffset="92967.98">20754 13479 336 0,'24'0'-5'0,"5"0"34"16,3-7-17-16,5 1 2 15,8 2-6-15,7 0-5 16,7 0-2-16,11 1 2 15,8 2-3-15,10 1 1 16,7 0-1-16,5 0 1 0,4 0-1 16,8 0-1-16,0 0 2 15,5 0 0-15,2 0-1 16,8 0 0-16,7 0 1 16,5 0-2-16,11 0 2 15,6-3 4-15,11 2 3 0,9 1-2 16,7 0-1-16,7 0-2 15,5 0 1-15,2 0-3 16,1 5 2-16,2 2 0 16,4 0 0-16,2 0-2 15,2 0 0-15,4 4 1 0,2-1-2 16,0-2 0-16,-2 0 1 16,1 3-1-16,3 0 1 15,-9 1 0-15,0-1 1 16,2 0-1-16,-6 1-1 15,-6-3 0-15,-5 0 1 16,-2-2-1-16,-7-5 0 0,-5 0 1 16,-7-2-1-16,-9 0 1 15,-6-5-2-15,-7-5 2 16,-13 0-1-16,-5-6 0 16,-9 0 1-16,-5-6-1 15,-14-1-1-15,-10-4 1 0,-7-3 1 16,-15-5-1-16,-9-8 2 15,-10-4 3-15,-5-4 1 16,-11-6-1-16,-2-4-1 16,-5-2-3-16,-2-2-1 15,-2 0 3-15,2-2-3 0,-4 2 0 16,4 1 0-16,-2 4 0 16,2 2 1-16,-3 6 0 15,-2 3 0-15,-2 4 2 16,-1 4 1-16,-7 7 2 15,-3 2-2-15,0 7-1 16,-7 2 2-16,-2 3-1 0,0 2-2 16,-4 1-1-16,-10 0 0 15,-7-1-1-15,-6 0 0 16,-10 1 1-16,-4 1-2 16,-5-1 2-16,-8 3-2 15,-9 2 1-15,-3-1 0 0,-5 2-1 16,-4 3 2-16,-8-1-1 15,-5 0 0-15,-4 2 0 16,-3 0 1-16,-5 1-2 16,-6-1 1-16,-5 4 0 0,-5 0 0 15,-6 3 0-15,-3-2 0 16,-10 1 0-16,-3 1 0 16,-9 0 0-16,-2 0 0 15,-6 0 1-15,-7 0-2 16,2 3 2-16,-4 3-1 15,-3 3 0-15,1 5 0 0,-4-3 2 16,-1 4-4-16,3-1 4 16,-5 0-4-16,-3-2 2 15,-6-1 2-15,1 0-4 16,0-4 2-16,-8-1 2 16,2-1-4-16,2 2 2 0,0-2 2 15,-1 1-2-15,1 0 0 16,1 4 0-16,1-2-2 15,3 3 2-15,-2-2 2 16,3 0-2-16,2 4 0 0,3-6 0 16,0 2 1-16,0-4-2 15,4 0-1-15,-1-3 4 16,4-2-1-16,3 0-2 16,4 0 2-16,9-2-1 15,2-1 0-15,13-1 0 16,5 1 0-16,9-1 0 15,5 2 2-15,9 2-4 0,4 0 4 16,9 0-2-16,0 0-2 16,7 4 2-16,5 3 0 15,6 4 0-15,9 1 0 16,7 6 2-16,11 0-4 16,5 7 4-16,13 1-5 0,5 3-2 15,7 3 0-15,6 2 2 16,2 2 1-16,5-1 2 15,0 3 0-15,1 1 0 16,-1 0 0-16,4 4 0 0,-2-2 0 16,-1 1 0-16,3-3 0 15,-1-2 0-15,3-5 0 16,1-1 0-16,0-6 0 16,0-4 0-16,0-5 0 15,0-2 0-15,0-1 0 16,1-2 0-16,5-1 0 0,2 1 0 15,9-2 1-15,2 1-2 16,10 1 2-16,7 2-1 16,7-2-1-16,9 1 3 15,7-2-2-15,8 3-3 16,10-1 3-16,3-1 2 16,3 0-1-16,9-2-1 0,3-2 1 15,8 1-1-15,4 0 1 16,5-1-2-16,8 2 2 15,4 4-1-15,9 0 1 16,7 1-4-16,5 2 2 0,4 5-3 16,9-1-3-16,-4 1 0 15,4 5 1-15,-3-6 2 16,-3 4 0-16,-2-3-6 16,-3-2-3-16,-1 1-20 15,-5-8-39-15,-4-5-70 16</inkml:trace>
  <inkml:trace contextRef="#ctx0" brushRef="#br0" timeOffset="101264.8">23642 10786 141 0,'14'0'97'0,"-6"0"-60"16,2 0-19-16,-6 0 2 16,-1-4 9-16,1-2-8 0,-3 2-10 15,1-2 0-15,2 1-8 16,-1-1 1-16,-1 1 1 15,0 2-3-15,4-1 1 16,-3-2-1-16,-1 3 0 16,0-1 2-16,1 0 2 15,2-2 4-15,1 2 3 0,0-4-2 16,-3 4 1-16,2-3-3 16,1-1 1-16,-1 1-1 15,0 0-4-15,1 0-3 16,-2-4 4-16,-3 1-3 15,1-1 1-15,-2-1-1 16,0-4-1-16,0 1 0 0,-2 0-1 16,-7-5 1-16,-2 2-1 15,-1-5 0-15,-4-1-1 16,0 3 1-16,-4-2-2 16,1 2 2-16,2 1-1 0,-3 0-1 15,-2 2 1-15,1-1 0 16,-2-1 1-16,-4 0-3 15,-7-1 2-15,-2-2 0 16,-5 2 0-16,-8-4 0 16,-3 0 1-16,-6 2-1 15,-3-1 0-15,0 3 0 0,-4 1-1 16,-1 1 3-16,1 3-4 16,-1-1 2-16,0 5 1 15,1-1-2-15,1 5 1 16,-3 0 1-16,0 3-2 15,-1 0 1-15,-2 3 1 0,1 0-2 16,-4 0 1-16,0 2 0 16,-3 0-1-16,-1 0 2 15,-4 0-1-15,1 4-1 16,-1-1 2-16,-2 4-1 0,3 1 0 16,0 0 0-16,-1 3 0 15,4 2-1-15,1 1 1 16,1 4 1-16,-1 2-2 15,0-1 1-15,-1 3-1 16,-1 1 1-16,2 0 1 16,0 0-1-16,-1 4 0 0,-3-2-1 15,6 4 2-15,1-1-1 16,-2-1 0-16,3 5-1 16,2-2 1-16,0 3-1 15,4 1 2-15,-1 3-2 16,-2 0 1-16,0 1 0 0,-5-2 0 15,-2-2 0-15,-4 3-1 16,-1-4 2-16,-2 3-1 16,0 0 1-16,1-1-2 15,1 2 2-15,3 3-1 16,0 1-1-16,1-2 1 0,1-1 1 16,0 1-1-16,-4-4 0 15,0 1 0-15,-1-4 0 16,-6 2 1-16,1 2-1 15,-1-2-1-15,-3 3 1 16,0 1 1-16,0 1-1 16,2 2-1-16,2-4 1 0,6 5 1 15,2-2-1-15,3 2 0 16,1 3 1-16,0-3-2 16,6 4 1-16,-1-3 1 15,1 0-2-15,4 0 2 16,3-2 0-16,0-2-1 0,1 1 1 15,5-4-2-15,0-2 2 16,1 0-2-16,-2-5 2 16,3-4-1-16,7-4 3 15,-1-3-1-15,4-7 1 16,4 0 0-16,4-6-2 0,7-3 1 16,6-1 0-16,4-1 1 15,8 0 1-15,-1-1 11 16,7-6 6-16,0-4 4 15,4-3-7-15,0-4-11 16,0-6-4-16,0-2-2 0,6-5 0 16,1-1 0-16,2-1 0 15,1-2-2-15,5 0 2 16,3 0-2-16,0 0 0 16,2 0 1-16,5 1-1 15,-2 0 1-15,4 4-1 16,-3 1 3-16,-1 5 0 0,-4 0-1 15,-2 7 0-15,-5-2-1 16,1 7 0-16,-4 1 0 16,-2 8 0-16,-3-1 0 15,1 4-27-15,-1 0-5 0,1 9 11 16,-1 7 9-16,-1 6 11 16,1 1 0-16,-2 4 1 15,-2 3 0-15,0 2 0 16,-4 3 0-16,-6 0 0 15,-3-2-1-15,-5 1 3 0,0 2-2 16,-6 0 0-16,2-3 1 16,-5 6-1-16,1-6 1 15,-1 2-1-15,2-5 0 16,3 0 1-16,1-6-1 16,5-3 1-16,3-1-1 15,3-4 0-15,4 0 0 0,1-3-2 16,3-1 4-16,2-1-3 15,0-2 1-15,0 0-1 16,7 2-2-16,8-4 3 16,2 1 3-16,7 3 0 15,6 0 0-15,8 0 0 0,5 1-3 16,5 3-1-16,1-1 4 16,2 0-3-16,-5 2-2 15,-3-5 4-15,-8-1-2 16,-11-5 0-16,-4-3 0 15,-8-2 4-15,-4 0 8 0,-3-2-5 16,-3-8-3-16,0-6 0 16,-2-9-2-16,0-2-2 15,0-7 0-15,-9-5 1 16,-2-9-1-16,-3-5 1 16,-6-8 0-16,1-5-1 15,-8-2 1-15,0-8-1 0,-7 4 0 16,1-3 0-16,-1 7 0 15,5 4-18-15,2 8-16 16,12 6-22-16,10 5-95 16</inkml:trace>
  <inkml:trace contextRef="#ctx0" brushRef="#br0" timeOffset="102874.06">17459 13456 450 0,'-3'-6'12'0,"3"-3"6"15,-6 2-14-15,-3 3-2 16,-7 1-1-16,-8 2 0 16,-4-3 0-16,-13 0 1 15,-8-2-1-15,-7 0 0 16,-7 1-2-16,-5 0 2 16,-7-1 1-16,-10 0-2 0,-6-1-2 15,-9 1 4-15,-12-3-2 16,-7-1 0-16,-8 0 1 15,-4-2 3-15,-2 4-1 16,-2 0 1-16,10 3 0 16,2 0-1-16,16 4-3 0,12-1 1 15,12 2-1-15,19 0 0 16,13 0 1-16,17 0-1 16,10 0 1-16,12 0-1 15,10 0-2-15,4 0-1 0,20-1-2 16,12-7-2-16,14-4-70 15,18-3-110-15</inkml:trace>
  <inkml:trace contextRef="#ctx0" brushRef="#br0" timeOffset="103296.15">18296 12723 353 0,'-41'0'11'0,"-13"-6"-9"15,-16-2 1-15,-17 2-3 0,-9-1 2 16,-16 0-1-16,-9-2 2 16,-4 2-2-16,-6 1 1 15,-6 1-1-15,-3 2 5 16,-3 1-1-16,-5 0 3 15,2 2 5-15,-5 0 0 16,-2 0-3-16,2 4-6 16,2 3-3-16,9 0 1 0,12-2-1 15,22-5-38-15,27-5-209 16</inkml:trace>
  <inkml:trace contextRef="#ctx0" brushRef="#br0" timeOffset="108436.72">10258 8510 545 0,'25'-43'5'0,"4"13"-9"15,-2 7 6-15,-1 6 14 16,-7 5-8-16,-4 6-6 16,-5 6 2-16,-3 4-8 0,-2 19 1 15,0 10-7-15,-4 11-9 16,3 17-3-16,1 15-2 15,2 14 0-15,4 13 9 16,3 15-13-16,7 12 0 16,-1 11 15-16,6 8 5 15,1 8 7-15,0 10 2 0,-4 0 3 16,-2 4 0-16,-1 4 4 16,-6 4 2-16,-2 4 0 15,-7 3 1-15,-2 8 4 16,-3 7-6-16,0 10-2 15,0 6-1-15,0 2 3 0,0 11-4 16,0 2-2-16,0 3 0 16,0 6 0-16,6-2 3 15,-3 2 2-15,-1-3 3 16,0-2 0-16,-2-6-3 0,-2-7 2 16,-5-3 4-16,-5-17-1 15,0-4-2-15,2-7 2 16,3-7-4-16,3-5 2 15,3-7-1-15,1-1 0 16,0-3-2-16,3-7-2 16,2-10-3-16,-1-7-2 15,-4-14 0-15,0-8 0 0,-9-14-2 16,-1-22-38-16,10-31-85 16</inkml:trace>
  <inkml:trace contextRef="#ctx0" brushRef="#br0" timeOffset="131015.47">2784 12923 709 0,'-2'-48'7'16,"2"1"1"-16,0 10-3 15,2 13 6-15,0 8-12 16,1 6 4-16,0 8-5 15,1 2-3-15,1 19-44 16,5 14 23-16,7 17 24 0,0 17 1 16,7 19 1-16,3 16 0 15,0 8-12-15,0 6-11 16,-2 3 13-16,-2-4 3 16,-3-13 7-16,-3-15 0 0,-2-17-6 15,2-17 1-15,-7-16 0 16,-1-15 3-16,-2-15-2 15,-4-7 8-15,-3-25 1 16,0-16-56-16,-10-14-91 16,-2-13-117-16</inkml:trace>
  <inkml:trace contextRef="#ctx0" brushRef="#br0" timeOffset="131421.7">2955 13124 358 0,'-18'-82'56'15,"4"11"7"-15,2 15-20 16,2 10-2-16,7 16-8 15,3 7-10-15,0 14-10 0,7 9-15 16,9 1-3-16,8 24 6 16,8 7-2-16,7 17 1 15,6 12-7-15,7 11-1 16,2 13 4-16,6 4 5 16,2 4-1-16,3-3-1 0,-1-6 0 15,-2-14 2-15,-10-15-2 16,-6-18-4-16,-12-15-4 15,-5-14 25-15,-7-8 6 16,-2-14-6-16,-1-14-9 16,1-12-4-16,-1-8-1 0,0-18-2 15,-3-6-9-15,-4-7-2 16,-3-7 1-16,-7-3 2 16,-2-4 8-16,-5 5 0 15,-13 4 2-15,-4 10-1 16,1 13 1-16,1 12 1 15,0 17-1-15,5 12-2 0,3 14-2 16,0 6-5-16,1 15-59 16,4 12-24-16,1 8-45 15,5 6-157-15</inkml:trace>
  <inkml:trace contextRef="#ctx0" brushRef="#br0" timeOffset="131859.16">4177 13433 429 0,'15'-12'96'16,"-6"-7"-91"-16,-3 3 2 15,-6 2 17-15,0 4 1 16,-4 4-15-16,-5 2-9 15,-5 3-2-15,-3 1 1 0,0 1 1 16,-5 12-9-16,0 6 0 16,-1 8 2-16,2 8 0 15,6 2-1-15,5 7 0 16,4 3-5-16,6 1 10 0,9-5-1 16,11-2-1-16,9-7 1 15,5-8 3-15,2-8 5 16,3-11-4-16,-1-7 3 15,-2-1 10-15,-3-19 4 16,-6-7 3-16,-5-8-2 0,-3-12-4 16,-9-3-7-16,-8-3-6 15,-2-4 1-15,-18 2-4 16,-10 3-4-16,-13 10-10 16,-8 12-11-16,-16 17-28 15,-7 10-40-15,-7 3-9 0,-4 12-190 16</inkml:trace>
  <inkml:trace contextRef="#ctx0" brushRef="#br0" timeOffset="134359.11">5312 13358 619 0,'0'7'-5'0,"-1"-1"5"0,-5 13-22 16,-7 9 16-16,-4 13 7 15,-2 8 1-15,-1 4-2 16,1 1 0-16,5-6-11 16,6-9-17-16,4-14 9 0,4-11 7 15,0-14 8-15,5-3 5 16,9-19 19-16,5-11-12 15,0-9-6-15,3-4 0 16,1-4 0-16,1-2 4 16,-5 5-1-16,3 1-1 0,-7 7 0 15,-1 7 0-15,-2 9 2 16,-3 7 1-16,2 15-6 16,-1 1-3-16,5 20-4 15,3 7 2-15,2 6 4 16,2 4 0-16,-3 1-1 15,1-3-5-15,-6-5-1 0,-1-3 7 16,-6-7-2-16,1-6 4 16,2-7 0-16,-1-5 1 15,0-2-1-15,4 0 1 16,1-11-1-16,-1-1-1 16,2-6 0-16,0-2-1 0,-1 3 5 15,-3-1-7-15,-2 4 4 16,-2-1 2-16,0 7 8 15,-5 2-8-15,0 6-2 16,1 1-6-16,1 17-4 16,4 2 5-16,2 9 3 0,5 4 1 15,2 3-4-15,5-4-11 16,5-5 4-16,0-5-1 16,-1-8 7-16,7-6 0 15,0-8 10-15,1 0-6 16,0-8 1-16,2-8 0 0,-1-6 0 15,-2-4 0-15,-6-5-1 16,-7-1 3-16,-11-2-1 16,-9-1-1-16,-7 3 5 15,-19 3-5-15,-8 4-1 16,-6 9 1-16,1 11-3 16,1 5 0-16,6 15 2 0,7 13-4 15,11 11 2-15,4 7-1 16,10 7 2-16,15-1 1 15,10 2-2-15,11-4-14 16,7-8 3-16,4-11 7 16,1-10 1-16,1-14-5 0,-3-7 12 15,-6-5-2-15,3-17 2 16,-4-5 3-16,-2-8-1 16,-5-3 1-16,-6-2-3 15,-4-2 0-15,-5 2 2 0,-7 4 1 16,-5 7-5-16,-3 8 2 15,-2 10-2-15,0 9 0 16,0 5-3-16,4 19-5 16,2 6 8-16,2 14 1 15,5 2-2-15,3-1 2 16,0-4-1-16,-1-4-7 16,-1-9 2-16,1-9 4 0,-7-9 1 15,1-4 0-15,2-4 0 16,1-4 2-16,2-9 0 15,1-2 1-15,1-5-1 16,2-1 0-16,1-4 6 16,-2 0-1-16,-2 1 7 0,-1 3-7 15,-4 3-2-15,-2 6-1 16,-1 5-5-16,-2 7 1 16,2 7-6-16,3 12-3 15,4 6 7-15,3 2 2 0,0 3 1 16,1-3-4-16,1-5 0 15,0-6 3-15,-1-7 1 16,0-6-1-16,0-3 4 16,1 0-3-16,3-9 2 15,1-5 1-15,-1 0-4 16,-1-2 0-16,-1-4 1 0,-1 4-2 16,-4 2 3-16,-3 0-2 15,-2 6-1-15,-3 5 1 16,-2 3-2-16,2 1-6 15,-1 14 4-15,0 5 0 16,2 2 5-16,-1 6 0 0,5-2-1 16,-4-1 1-16,5-4 0 15,0-3-1-15,8-5 0 16,2-2 0-16,11-4 1 16,10-4-2-16,2-3-3 15,6 0-13-15,1-9 11 0,-4-3 4 16,-5-4 2-16,-10 0 0 15,-9-2 0-15,-11-3 6 16,-10 1 8-16,-4-3-8 16,-20-1-1-16,-8 3 1 15,-9 2-7-15,-5 4 3 16,-1 3-4-16,1 8 1 0,6 4 2 16,9 6-2-16,8 11-1 15,9 6 0-15,10 2-2 16,2 5 1-16,18 0 1 15,12-2 3-15,4-3-2 16,8-6 4-16,-1-8-2 0,-1-2 0 16,0-9 4-16,-3 0-3 15,-5-10 0-15,-1-5 0 16,-5-5-2-16,-4-1 1 16,-2-2-5-16,-5 3-10 0,-4 2-3 15,1 6 6-15,-3 5-10 16,2 7 0-16,-3 0 15 15,1 9 5-15,2 9 1 16,-3 5 1-16,4 3 2 16,-4 1-3-16,-1-4 1 15,-1 1 0-15,-3-6 1 0,-2-6-2 16,-1-3 2-16,0-7 3 16,3-2 10-16,2 0 9 15,1 0-4-15,1-7-10 16,3-4-11-16,3 0 5 15,-1 2-3-15,-3 0-1 16,-1 4-1-16,-1 0 1 0,-2 5-3 16,4 0 0-16,-2 0 3 15,2 7-3-15,3 2 3 16,-1 0 1-16,-2-2-2 0,-2 0 2 16,-1-4-1-16,2 1 0 15,-1-4 1-15,-1 0 0 16,7 0-1-16,1 0 1 15,2-7 1-15,1-5 0 16,3-1-3-16,2-5 1 0,-3-1 2 16,2-3 1-16,-1-3 1 15,0-2 5-15,-6 2-3 16,-3 2-3-16,-4 5-1 16,-1 6 2-16,-4 10-4 15,-1 4-2-15,-1 23-11 16,4 15 11-16,-1 18 2 15,4 19 2-15,0 17-2 0,2 15 1 16,-7 16 0-16,-4 5-2 16,-2 7 0-16,-20-1 1 15,-14-8 0-15,-6-6 0 16,-9-12 0-16,-5-10 0 0,-3-16 0 16,-1-18 0-16,11-16-5 15,5-20-1-15,7-18 6 16,9-12 2-16,13-30 11 15,7-16 7-15,4-20-1 16,4-21-11-16,9-18-1 0,9-16 1 16,13-8-5-16,5-1-2 15,13 3 2-15,8 15-3 16,15 20-2-16,12 23-1 16,8 26-10-16,0 29-26 15,-12 14-15-15,-14 27 11 16,-27 15-16-16,-34 8-61 0</inkml:trace>
  <inkml:trace contextRef="#ctx0" brushRef="#br0" timeOffset="138124.46">2823 14819 594 0,'-10'-11'-2'0,"3"-2"6"16,4 7-3-16,1 6-3 16,2 5 1-16,0 13-36 15,0 7 24-15,2 4 8 0,6 9-1 16,7 5 2-16,-1 2-2 16,1 1 0-16,-3 0 0 15,-3-4 0-15,0-9-4 16,-5-6 8-16,1-9 2 15,2-11-3-15,5-7 4 16,3-3 19-16,5-17 11 0,9-5-20 16,2-9-5-16,1-6-3 15,4-2 5-15,-4-3-3 16,-5 4-2-16,-3 4-2 16,-7 7 0-16,-4 8 5 0,-4 10 8 15,-2 8-12 1,3 4-3-16,3 9-4 0,1 13-1 15,3 4 4-15,0 8 0 16,2 2-5-16,-4 1-5 16,-2-1 0-16,0-6 1 15,-2-7 11-15,-2-5 1 0,-1-9-1 16,2-6 3-16,0-3 10 16,3-3 1-16,2-11-2 15,0-4-5-15,5-5-3 16,0-2-4-16,1 0 1 15,-1 2-2-15,-4 1 2 0,2 6-2 16,-4 4 2-16,-1 5 0 16,-2 7-3-16,2 0-2 15,1 12 0-15,4 6 0 16,0 9 4-16,0 1 1 16,-1 5-1-16,2-4 0 0,1 2-7 15,2-2 3-15,6-4 1 16,2-6 1-16,2-5 3 15,1-7-3-15,-1-3 2 16,-2-4 2-16,1-11-1 16,-4-8 0-16,0-4 1 0,-3-6-1 15,-6-3 0-15,-6-4 0 16,-7 1 1-16,-5 1 0 16,0 3 0-16,-8 8 0 15,-9 7 0-15,0 9-3 16,-7 7-3-16,1 11 1 15,-1 12 3-15,0 6 0 0,4 4 0 16,3 3 0-16,8-1-1 16,6-4-2-16,3-4-7 15,0-7 9-15,1-7 0 16,5-5 0-16,3-4 1 16,0-4 1-16,1 0 3 0,5-8 5 15,-1-4-3-15,-1-4-3 16,0-2-1-16,-3 2-1 15,0 0 1-15,-5 5 0 16,-2 2 0-16,-1 2 5 16,-2 5-6-16,0 2-3 0,2 8-4 15,1 6 0-15,1 4 6 16,-1 3 4-16,3-2-6 16,0-1-5-16,-3-5-2 15,4-4 6-15,0-6 2 0,6-3 1 16,1-1-1-1,5-10 3-15,1-2-2 0,4-5 1 16,1-1-1-16,-3-1 0 16,-3 2 1-16,0 0-1 15,-5 3 1-15,-1 4 0 16,-8 2 1-16,-2 7-2 0,-1 2-1 16,2 0 0-16,-4 5-4 15,3 8 2-15,3 4 4 16,-1 2-1-16,2-1 0 15,2-1 0-15,4-2 1 16,1 1-2-16,3-7 0 0,0-4 2 16,2-4-1-16,-4-1-2 15,4 0 5-15,-4-5-2 16,4-7 0-16,-1-4 0 16,-1-1-10-16,2 0 2 15,-2 1 2-15,-2 1 5 16,-1 5 0-16,-3 3 0 0,1 5-2 15,-1 2-6-15,0 9 3 16,1 8 3-16,7 3 1 16,-4 3 1-16,4 1 0 15,1-1 1-15,-3-3-1 16,0-7 0-16,0 0 1 0,2-6-1 16,0-3 0-16,4-4 1 15,4 0 1-15,4-4-1 16,1-6 2-16,6-5-3 15,-1-2 2-15,-3-1-2 16,-6-5 1-16,-5 1-1 0,-6-1 2 16,-12-1-1-16,-5 4 11 15,-5-2-3-15,-16 6-6 16,-6 4-7-16,-1 2 2 16,-5 10 2-16,3 0 0 15,5 6 1-15,4 8-3 16,6 4 2-16,6 0-1 0,6 1 0 15,3 1-2-15,3-4-1 16,9 0 5-16,3-1 1 16,1-5-2-16,2-5 1 15,0-1 0-15,0-2 1 16,-2-2-1-16,-2 0-1 0,0-4 1 16,-2-3 0-16,-4-2 0 15,4 0-1-15,-5 2 0 16,-2 0 0-16,-2 4 1 15,1 1 1-15,-1 2-2 16,2 0-1-16,2 7-5 0,0 7 4 16,3 2 1-16,3 4 3 15,3 0-3-15,1-3 3 16,2 1-3-16,3-5 1 16,3-1 2-16,4-7-1 0,5 0 0 15,1-5 0-15,5 0 0 16,5-3-2-16,-2-6 3 15,4-5-2-15,-6-5 1 16,-2-3-1-16,-8-5 0 16,-9-3 4-16,-6-6 4 15,-12 1-5-15,-4-3-1 16,-20 2-2-16,-6 10 0 0,-4 2 0 16,-4 12-4-16,3 9 4 15,4 3-1-15,4 15 2 16,9 12-3-16,3 10 0 15,8 10 1-15,3 10 0 0,0 11 0 16,5 7 2-16,4 7 0 16,-4 7-1-16,-3 4 1 15,-2 3-1-15,-9-1 2 16,-11 1 1-16,-6-6 0 16,-3-8-2-16,0-12 3 0,2-8-4 15,3-17 0-15,6-10 1 16,1-14 0-16,2-12 1 15,3-9 0-15,5-13 0 16,5-15-8-16,2-11-16 16,19-11-7-16,10-5 10 15,13-10 9-15,4 3 10 0,12-4 2 16,6 0 0-16,1 1 3 16,7 0-4-16,-4-3 3 15,-2 0 1-15,-8-1 3 16,-8-1 5-16,-8 0-5 15,-14 4 2-15,-8 4-5 0,-9 3-2 16,-11 9-1-16,0 11 1 16,-20 10-3-16,-2 15-5 15,-2 14-1-15,-5 12 5 16,0 24 0-16,4 12 2 0,-1 13-3 16,5 10 3-16,7 6-1 15,12 1 0-15,2-2 0 16,14-12-1-16,11-11-1 15,1-14 1-15,6-13 1 16,0-16 0-16,0-10 4 16,2-2 9-16,4-15-3 0,2-8-7 15,-1-6-1-15,-1-6 1 16,-2-4-5-16,-6 0 3 16,-3 1 0-16,-8 6-1 15,-7 10 1-15,-5 8 0 16,-3 6-1-16,-4 10-1 15,0 6-4-15,0 10 3 0,-6 7 1 16,-1 4 2-16,2 3 0 16,1 0-3-16,1-1-2 15,3 0-2-15,0-10 1 16,3 1 2-16,4-10 2 0,5 0 1 16,0-9 0-16,0-1 1 15,3 0-1-15,-3-7 1 16,3-5 6-16,1-6-1 15,-2-2-5-15,2-5 0 16,-1-3 0-16,1 1 0 16,-1-2-1-16,-3 5 0 0,0 4 2 15,-1 4 0-15,-2 10 0 16,-2 6-1-16,4 0-2 16,0 17-2-16,-1 2 2 15,3 8 1-15,-4 0-1 16,1-1 3-16,0 3-3 0,-1-6 2 15,-2-7-1-15,0-2 0 16,1-6 0-16,0-6 1 16,3-2 0-16,2-6 1 15,6-8-1-15,3-6-1 0,1-5 0 16,5-2-3-16,-4-1 3 16,1-1 0-16,1 1 1 15,-8 5-2-15,-2 3 2 16,-5 7-1-16,-2 6 0 15,-2 7-1-15,-2 2-1 0,0 14-2 16,3 6 2 0,-1 4 1-16,2 3 2 0,-1-1-1 15,0 1 0-15,4-2 0 16,2-2 1-16,1-4-2 16,5-1 2-16,1-4-1 15,6-2 0-15,2-5 1 16,3-2-1-16,1-7 0 0,1 0-3 15,1-3 3-15,-3-12 0 16,-2-6 0-16,-5-6 0 16,-3-5 0-16,-6-9 0 15,-5 2 1-15,-8-4 0 0,-1 5-1 16,-2 6 0-16,0 11-1 16,-5 8 1-16,-6 13 4 15,1 2-6-15,0 18-1 16,0 6-3-16,0 12 6 15,3 5 0-15,5 2 0 16,2-1 0-16,7-3-1 0,8-5-1 16,4-7 0-16,3-10 1 15,2-5 1-15,-2-9 1 16,4-5 0-16,2 0 0 16,-1-6 0-16,4-13-1 15,0 0 2-15,-4-4-1 0,0 0 4 16,-6-2-2-16,-1 5-3 15,-6 4 1-15,0 7 0 16,0 7-2-16,-2 2-3 16,0 16 2-16,5 9-1 15,-1 6 3-15,3 1 1 0,1 1-1 16,-2-4 0-16,0-6 2 16,-2-5 0-16,-1-6-2 15,-1-6 0-15,0-4 1 16,0-2 1-16,3-2 1 15,0-9-2-15,2-1 0 16,1-3 0-16,-3 0 0 0,3-3-1 16,0 1 0-16,0 2 0 15,-6 0 0-15,0 6 0 16,-3 4-1-16,0 5-2 16,-2 0 1-16,0 9 0 15,4 7 1-15,-1 2 0 0,1 3 1 16,1 2 0-16,1 1 1 15,0-4-1-15,4 0 0 16,-2-3-1-16,2-1 2 16,-2-6 0-16,0-4-1 0,1-5 2 15,1-1 4-15,3-8-3 16,3-9 0-16,2-5-3 16,4-9 2-16,-1-8 0 15,-2-8 3-15,1-6 4 16,-5-10 3-16,-3-1-7 0,-8 2-3 15,-2 8-2 1,-6 13 2-16,-3 12-3 0,-2 17 2 16,0 12 0-16,0 12-14 15,-3 20-6-15,-1 10 19 16,-4 13 1-16,1 9 0 16,4 6-1-16,1 1-7 15,2 3-6-15,0-3-4 0,7-7-27 16,6-7-18-16,-3-14-26 15,3-14-46-15,-7-18-48 16</inkml:trace>
  <inkml:trace contextRef="#ctx0" brushRef="#br0" timeOffset="138296.34">8373 15702 385 0,'-11'-40'34'0,"7"5"-9"16,4 7 7-16,0 6 44 15,10 7-25-15,18 5-27 16,15 5-10-16,17 5-4 15,16 0-4-15,16 8-5 0,11 10 1 16,2 6-2-16,4 2-3 16,-11 6-25-16,-13 0-37 15,-22-5-75-15,-28-5-272 16</inkml:trace>
  <inkml:trace contextRef="#ctx0" brushRef="#br0" timeOffset="138765.02">4014 16918 584 0,'2'0'19'16,"-2"7"-19"-16,0 13-21 15,0 10 18-15,0 10 4 16,0 3 0-16,0 3-1 16,0-2 0-16,4-6-1 15,5-4 2-15,3-9 0 0,3-9-2 16,6-5-6-16,6-10-18 15,4-1-25-15,3-14-37 16,2-8-102-16</inkml:trace>
  <inkml:trace contextRef="#ctx0" brushRef="#br0" timeOffset="139124.39">4384 17002 255 0,'13'-25'153'0,"-6"4"-121"0,0 3-3 15,-3 9 28-15,-1 9-21 16,3 0-30-16,0 11-10 15,1 10-5-15,1 6 6 0,4 7 3 16,-4-1 1-16,-1 2-7 16,-1-7-4-16,0-3 10 15,-5-7 1-15,-1-4-1 16,0-10 1-16,0-3-6 16,0-1-10-16,0-3 14 0,0-13 2 15,0-4-6-15,6-4-1 16,1-5 7-16,1 0 9 15,5 0-1-15,1 4-3 16,0 1 8-16,-2 6 1 16,-4 7-6-16,4 4-6 15,0 7-2-15,3 2-2 0,4 14-2 16,3 7 3-16,0 6 1 16,0 3-1-16,4 3 0 15,-6 0-1-15,-3-2-4 16,-4-3-11-16,-1-5-6 15,0-3-15-15,-3-6-41 0,-3-11-96 16</inkml:trace>
  <inkml:trace contextRef="#ctx0" brushRef="#br0" timeOffset="140124.31">4846 16929 540 0,'9'0'71'0,"4"6"-67"16,1 9-6-16,0 8 1 16,8 9 3-16,-1 6-2 15,4 1 3-15,1 2-3 0,-1-2 1 16,2-3-4-16,-4-5-10 16,2-8 1-16,-3-5 8 15,-7-8 1-15,0-4 2 16,-2-6 1-16,-4-4-5 15,-2-11 3-15,2-5 2 0,-2-9-2 16,4-7 2-16,0 1 3 16,2-4 2-16,1 1 0 15,0 4-3-15,2 7 2 16,1 8-2-16,2 4 2 16,5 8 1-16,3 4-2 15,5 3-4-15,9 0 1 0,6 8-1 16,3 4 1-16,4-2 0 15,0 3-1-15,-4-4 0 16,-8-4 1-16,-10 2 0 16,-9-3 1-16,-12 3-1 0,-9 0 0 15,-2 4-4-15,-13 3 1 16,-8 5 6-16,-8 5-1 16,-7 1 1-16,-3 2 1 15,-3-1-1-15,3 3-2 16,5-4 0-16,7-2-2 15,10-3 0-15,10-2 0 0,7-4-4 16,7-6 2-16,15-2 2 16,8-5 2-16,8-1 0 15,9 0 0-15,3-7 2 16,4-6 2-16,-2-4-1 0,-1-6 0 16,-3-2 0-16,-7-5 5 15,-3-2-2-15,-11-4-2 16,-9-5-3-16,-10-5 0 15,-8-3-2-15,-7-6-13 16,-18-2-5-16,-11 2 5 16,-5 3 0-16,-4 10-8 0,6 10 11 15,6 11 10-15,10 9 5 16,12 6 3-16,10 6-5 16,1 0-10-16,15 0 7 15,12 6 4-15,9-3-2 16,11 3 0-16,9-5-5 0,3-1 4 15,6-5 0-15,3-11 0 16,0-6 1-16,0-4-1 16,-1-6 0-16,-6-4 0 15,-8-2 0-15,-11-5 0 0,-8-1 14 16,-16-2 4-16,-12-4-6 16,-6 0-9-16,-10 1-3 15,-11 9-10-15,-6 11 0 16,-3 13-11-16,-2 16 8 15,-1 21 11-15,3 24 0 16,4 17 0-16,3 19 0 16,4 15 1-16,11 18-11 0,6 9-11 15,2 4-7-15,5 0 4 16,10-13 11-16,3-12 4 16,0-20 9-16,2-19 1 15,-4-19 6-15,2-13 3 16,-1-12-7-16,4-13-2 0,-1-6-26 15,0-13-24-15,4-21-85 16</inkml:trace>
  <inkml:trace contextRef="#ctx0" brushRef="#br0" timeOffset="141077.36">6625 17070 127 0,'11'-47'304'0,"-5"10"-240"0,-4 10-38 16,0 11-1-16,1 9 13 15,0 7-14-15,4 12-27 16,3 15-2-16,4 7 5 15,6 7-1-15,1 6 3 0,4-3-1 16,-1-5-9-16,3-7-7 16,-3-8 7-16,-5-12 5 15,1-6 1-15,-1-6-2 16,-1-11 6-16,1-10-3 16,-4-8 4-16,5-3 0 15,-4-4-4-15,2-1 6 16,-4 1-2-16,1 4 15 0,-3 7-18 15,0 7 2-15,-2 8-2 16,4 10-1-16,3 3-5 16,3 15 3-16,4 5 0 15,7 4 4-15,4 2-1 0,2-3 1 16,6-4-1-16,4-3 2 16,4-8 7-16,2-4-2 15,-1-7-5-15,1 0 0 16,-2-12 0-16,-4-6-1 15,-4-7 1-15,-7-2-4 0,-4-7-1 16,-9 3 3-16,-4-2 1 16,-14 1 2-16,-5 3 11 15,-10 6-1-15,-12 10-18 16,-12 11-1-16,-5 2 6 16,-2 24 0-16,2 12-3 15,2 12 2-15,8 7 1 0,10 9-6 16,19 3-17-16,9-2-1 15,25-5-21-15,17-8 45 16,10-9-2-16,7-10 5 16,6-11 8-16,5-9 14 0,2-13-8 15,7 0-4-15,3-15-4 16,5-9-10-16,-3-5 2 16,-3-6 1-16,-8-1-2 15,-10-3 2-15,-14 2 5 16,-17-3-3-16,-16 7-3 0,-15 4 1 15,-10 6 0-15,-12 12-10 16,-15 7-2-16,-8 4 10 16,-7 17-1-16,-1 9 0 15,-4 10 2-15,2 3-2 16,8 4 2-16,4 0-3 16,8-3-10-16,12 0 7 15,8-8 2-15,5-6-1 0,13-6 3 16,10-8 4-16,4-10 2 15,5-2 6-15,4-18 3 16,0-16 6-16,4-8-12 16,-1-13 0-16,3-11 0 0,-3-13-2 15,-3-13-4-15,1-12-4 16,-6-9-3-16,-2-6-8 16,-9 10-9-16,-6 15 4 15,-1 18 13-15,-8 23 7 16,-3 23 4-16,-2 28 10 0,-6 14-13 15,-8 37-9-15,-4 25 4 16,-5 32 3-16,1 35-1 16,-2 18 1-16,5 18 1 15,-1 10-1-15,1 4 1 16,4-10-2-16,1-11-20 16,3-20-46-16,0-29-73 0</inkml:trace>
  <inkml:trace contextRef="#ctx0" brushRef="#br0" timeOffset="141467.95">3605 16374 846 0,'4'-2'38'16,"7"-14"-38"-16,-2-2-12 15,1-10-24-15,5-27-123 0</inkml:trace>
  <inkml:trace contextRef="#ctx0" brushRef="#br0" timeOffset="142342.9">9802 16665 630 0,'0'0'57'0,"0"0"-55"15,3 7-15-15,-3 6 7 16,0 6 1-16,0 8 0 15,-7 9 5-15,-1 10 1 16,-5 6-1-16,-3 6 1 0,1 9 0 16,3 2-2-16,3 4-8 15,2 3-27-15,4 3-18 16,2 0-9-16,-1-3-11 16,0-4-55-16,1-10-89 15</inkml:trace>
  <inkml:trace contextRef="#ctx0" brushRef="#br0" timeOffset="142530.41">9498 17835 820 0,'2'0'44'16,"-2"0"-89"-16,-16-22-51 16,-16-18-55-16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9:34:44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10269 4289 231 0,'-11'-55'33'16,"8"-4"-4"-16,3 2 27 16,0 3-12-16,3 2-22 15,2-4-8-15,-3 5-3 0,2 2-2 16,-4 6 1-16,0 6 3 16,0 10-5-16,0 9-3 15,0 7-3-15,-2 11-2 16,-3 3-2-16,-2 14 0 0,-4 11-2 15,0 10-2-15,-1 14 5 16,-3 8 1-16,4 15 0 16,1 16 1-16,0 7-1 15,5 15 3-15,3 8-2 16,2 11-2-16,0 4 3 16,0 1 0-16,2 2-2 15,1-5 1-15,-1-4-1 0,3-5 1 16,-4-13 0-16,5-6-1 15,-1-16 2-15,0-11-3 16,0-16-5-16,3-15-17 16,-4-14-20-16,-3-15-36 15,-1-17-27-15,0-11-109 0</inkml:trace>
  <inkml:trace contextRef="#ctx0" brushRef="#br0" timeOffset="328.09">9812 4118 443 0,'0'0'-23'0,"0"0"37"16,-2 14-23-16,-10 17 7 16,-2 15 3-16,-2 17-1 15,-2 15 0-15,-2 19 1 0,5 13 0 16,3 12 0-16,5 9 4 16,4 5 2-16,3 2 0 15,0-1 0-15,5-2 0 16,0-3-2-16,-1-5-3 0,-2-8 0 15,-2-12 0-15,1-27-72 16</inkml:trace>
  <inkml:trace contextRef="#ctx0" brushRef="#br0" timeOffset="3437.21">19592 7382 15 0,'27'-5'18'16,"5"0"21"-16,-1 0-10 0,1-1-14 15,0 2-3-15,4 3 10 16,3 1-10-16,-4 0-7 16,1 0-1-16,-2 0-1 15,-3 0-6-15,-4 0 6 16,-7 1 5-16,-6 3-2 0,-4 2-4 15,0-3-2-15,-3 2 0 16,-4-1 2-16,3 1-1 16,-5 1 2-16,1-1-1 15,-2 2 1-15,0-2 0 16,-3 1 3-16,-8-2 3 0,-4 3 6 16,-2-4-4-16,-7 1-3 15,1 1-2-15,-6 0-1 16,-3-1-1-16,-2 2-1 15,-7-3 11-15,-5-1-11 16,-5-1 2-16,-7-1-1 16,-3 2-1-16,-3-2-1 0,-4 0-1 15,0 0 0-15,6 0 0 16,-7 0-1-16,5 0 0 16,-2 0 1-16,-7 0-1 15,0 0-1-15,-2 0 2 0,-1 0 0 16,-2 0 1-16,-2-3-1 15,-1 1-1-15,4-1 0 16,-2-1 1-16,2 0 0 16,-4 0 0-16,2 3-2 15,0-3 4-15,-2 2-2 16,1 1 1-16,-3 1 0 0,1-2 1 16,-6 0-1-16,-2 0-1 15,-4 1-1-15,1-3 0 16,-8-2 2-16,2 3-2 15,-5-2 0-15,1 0 2 16,0-3-2-16,1 1 0 0,-1-2 0 16,2 0 0-16,5 0 1 15,0-3-2-15,3-2 2 16,1-1 1-16,-3-1 0 16,-1-1 10-16,-6 0 4 15,0-2-1-15,-3 5-7 0,0-3-3 16,5 3 0-16,6 1-3 15,6 5-1-15,13-3 2 16,9 2-4-16,10 2 3 16,12 3-1-16,12-3-1 15,5 5 1-15,10 0-1 0,8 1 1 16,3 1-1-16,6 0-10 16,3 1-6-16,21 5 0 15,12 5-5-15,14-2-33 16,18-1-15-16,12 0-40 15</inkml:trace>
  <inkml:trace contextRef="#ctx0" brushRef="#br0" timeOffset="4124.68">19500 7606 250 0,'7'1'-8'0,"0"-1"25"16,-7 0 11-16,0 0-24 15,-10 0 3-15,-4 0-5 16,-4 0 0-16,-5 2-2 0,-4 2 0 16,-4-3 0-16,-1 3 1 15,-6-2-1-15,-7 2 1 16,-4-1-2-16,-4-3 1 15,-10 0 1-15,-9 0-2 16,-5 0 0-16,-6 0 2 16,-7-6 0-16,-1 1-2 15,-2 0 2-15,-3 0-1 0,-4 0 1 16,-3-1-1-16,-2 0 1 16,-5 1-1-16,-1-2 0 15,-6 0 0-15,-3-2 0 16,-1-1 1-16,-3-2-2 15,-1-2 2-15,-3 2 1 0,3 0-1 16,1-1 1-16,-4 0 1 16,8 2-1-16,-2 1 2 15,2-5 1-15,3 5-1 16,3-1 1-16,3-1 0 0,1-1-4 16,7-1 2-16,-4-2-1 15,3 0 2-15,-5-2 2 16,-4-4 2-16,-2 1-2 15,-6 0-2-15,-1 1-2 16,4 2-2-16,7 2 2 0,14 6-1 16,18 0 1-16,31 2-4 15,29-8-94-15</inkml:trace>
  <inkml:trace contextRef="#ctx0" brushRef="#br0" timeOffset="21234.53">18899 7201 269 0,'-8'3'33'0,"-2"-3"-21"0,0 0-10 15,-7 0 10-15,3 0-4 16,-4-3 2-16,2-5-1 16,-4 0 6-16,0-3-1 15,-1-4-4-15,-1-3-3 0,-3 1-2 16,1-6 0-16,-3-2 3 15,1-6 0-15,-1 1 1 16,2-4 0-16,1-6 2 16,2 0-1-16,5-3 3 15,0-1-3-15,5-3 3 16,2 2-3-16,2 2-1 0,4-2-2 16,4 0-5-16,0-2-6 15,0 1 8-15,12 2-4 16,3-5 1-16,7 6 0 15,2 3-2-15,6-2 0 16,3 2 3-16,2 4-5 0,3-1 7 16,1 5-4-16,3-3 2 15,4 8-3-15,3 1-1 16,7 6 3-16,5 4-4 16,4 5 1-16,4 1 2 15,1 5 1-15,3 3-2 0,-2 2 1 16,-5 0 1-16,-1 3 0 15,-4 8-2-15,-2 1 0 16,-3 8 1-16,-2 5 0 16,-1 4-2-16,2 3 4 15,-3 3-4-15,-4 1 1 16,-3 3-1-16,0 3 2 0,-5-4-3 16,-4 5 3-16,-4 0 0 15,-8 2-1-15,-2-1 0 16,-4-1 2-16,-5 1-3 15,-6-2 3-15,-1 0-3 16,-4-1 1-16,-2 2 1 0,0-2 0 16,-2 2 1-16,-6-2-2 15,-1 2 0-15,-1-6 2 16,-5 3-1-16,1-7-1 16,-3 1 1-16,0 0-1 15,-3-5 3-15,-4 1-1 0,0-3-3 16,-5-2 3-16,-1-4-1 15,-4 1-1-15,-3-3 2 16,-4-1 0-16,-4 0 0 16,-2-4 1-16,-2 2-1 0,3-5-1 15,-3 0 1-15,3-4-1 16,-3-2 0-16,1-1 1 16,-2-4-2-16,-1 0 3 15,-2 0-3-15,-3-9 2 16,2-5 2-16,-2-2-4 15,3-6 2-15,-3-3 1 0,2-2-1 16,2-3-1-16,2-4 1 16,-1-4 1-16,2-4 0 15,5-3-1-15,1-5 7 16,3-10 4-16,4-5 1 16,6-6 3-16,6-8-2 0,10-11 3 15,6-9-2-15,8-6 0 16,8-9-11-16,23-4-8 15,19 3-2-15,32 8 0 16,37 14-21-16,49 16-20 16,51 13-97-16</inkml:trace>
  <inkml:trace contextRef="#ctx0" brushRef="#br0" timeOffset="28327.83">11568 14858 203 0,'1'0'47'0,"1"0"-37"16,2 0-2-16,-1 0 8 16,1 0-13-16,1-4-2 15,0 2 0-15,3-3-2 16,1 2 2-16,1-2 0 16,0 2-1-16,2-1 8 0,-2-2 5 15,4 4 2-15,-2 0-8 16,1-1 1-16,1 0-6 15,-2 2 0-15,6 1-1 16,-1-1 0-16,2-1 0 16,3 2 0-16,3 0 1 0,2 0-3 15,2 0 2-15,2 2-1 16,3 0 2-16,1 4-1 16,3-2 0-16,3 3-1 15,-1 0 3-15,1-2 5 16,2 1 2-16,4-1-7 15,-1 1-1-15,6-2 1 16,1 2-1-16,1-1 1 0,4 1-1 16,3 1-2-16,2 0 2 15,6 2-2-15,-1 0 0 16,2 0 3-16,-2 0-1 16,3 2-1-16,-5-3 1 0,0-1 0 15,2-1-1-15,-1 1-1 16,-3-3 0-16,3-3 2 15,-2 1-2-15,1 0-1 16,1-2 2-16,2 0-1 16,4 0-1-16,-5 0 2 0,-4 0-3 15,1 0 2-15,-4 0 0 16,-5 0 0-16,-2-4 2 16,-4 3-3-16,2-1 2 15,0 2-1-15,-2-4 1 16,4 3-2-16,2-2 1 0,0 2 0 15,-3-1 0-15,3 0 0 16,1 2 0-16,-1 0 0 16,2 0 1-16,-2 0-2 15,0 0 3-15,2 0-2 16,0 0-1-16,-4 0 1 0,3 0 0 16,-4-3 0-16,1-1 0 15,2-2 0-15,-3 5 1 16,0-2-1-16,1-1 0 15,-2-2 3-15,-4 3-2 16,-1-1 0-16,2 1 7 16,-3-1 0-16,-5 0 0 0,5 0-4 15,-2 2-2-15,4-2-1 16,-6 2 2-16,2 0 0 16,-1 1-1-16,-2-2 4 15,-3 2-1-15,1 1 1 16,-3-2-5-16,3-1 1 0,-5 1-1 15,3 0 0-15,-1 0-1 16,-1-3 2-16,1 1-1 16,-2 3 5-16,0-3 0 15,5 2-2-15,-7 1-1 16,0-2 1-16,1 1-1 0,-3-2 0 16,1 2-2-16,-1-4-1 15,2 2 1-15,-1 3-1 16,1-2 1-16,2 1-1 15,0 0 0-15,0 2 0 16,0 0 2-16,0 0-1 16,2 0 1-16,-1 0-2 0,1 0 1 15,-4 0 0-15,-1 0 1 16,1 0 1-16,-2-1-1 16,3 1 1-16,-5 0-3 15,6 0 2-15,-1 0-2 16,-1 0 0-16,2 3 0 0,2 0 0 15,-2 0 1-15,3 0-1 16,-5-2 0-16,2-1 0 16,-2 0 1-16,-3 0-1 15,0 0 1-15,1 0-2 16,-1-4 2-16,2 3-1 0,1-1 2 16,2 2-3-16,0 0 1 15,2 0 0-15,3 0 0 16,-2 6 1-16,4-3-2 15,-2 3 1-15,-3-4 1 16,1 0-2-16,0-2 1 0,-2 0 1 16,3 0-1-16,-2 0 1 15,-1-2-1-15,1 0 0 16,-1 0 1-16,1 0-1 16,0 2 0-16,-2 0 0 15,1 0 1-15,-2 0-2 0,1 0 2 16,0 0-1-16,-1-2 0 15,-1 0 0-15,1-2 1 16,-1 3 0-16,-2-2-2 16,1-1 2-16,-4 3-1 15,-1-2 0-15,-1 0-1 0,-1 2 1 16,0-2 0-16,-7 1 1 16,7 2-1-16,-3 0 0 15,-5 0 0-15,2 0 0 16,-4 0 0-16,1-1 0 15,-4 1 0-15,-4 0 2 16,1-2 2-16,-7 0 4 0,1 2 4 16,1 0-1-16,-3-2-4 15,2 2-3-15,-2 0 0 16,0 0 0-16,0-1-3 16,0 1 1-16,0 0 0 15,0 0-2-15,0-3 1 0,0 3 1 16,0 0 0-16,2-1 3 15,-2 0 0-15,0-1-1 16,2-2 0-16,-2-2-1 16,1 1 1-16,-1 0-1 15,2-1-1-15,-2-4 2 0,4-1-1 16,-3 0 1-16,3-4 1 16,0-4-2-16,2 0 0 15,-1-4-1-15,0 0 0 16,0-2-2-16,3-1 1 15,-1-3-1-15,0 0 0 0,2 2 0 16,0 1 0-16,0-3 0 16,0 1 0-16,-4 2 1 15,5 2-1-15,-7 1-1 16,2-1 1-16,-3 4 0 16,2 2 0-16,-4 3-1 15,0 2 1-15,0 3 0 0,0 2 0 16,0 1 0-16,0 3 0 15,0 1 0-15,0 3-2 16,0 0 1-16,0 0 0 16,0 0-3-16,-6 0-5 15,-1 0 4-15,-6 0 2 0,-6 0 3 16,-3 0-1-16,-5 0 1 16,-7 0 0-16,-3 0 0 15,-7 2 1-15,-2-2-1 16,-8 0 1-16,0 0 0 15,-4 0-1-15,0 0 1 0,-6 0-2 16,3 0 1-16,-4 0 1 16,-1 0 0-16,-4-2-2 15,-3 0 1-15,-3 0 0 16,-5 1 1-16,-1-3-1 16,-6 2 0-16,-2 1 0 0,-3-3 0 15,-3 0 1-15,0 1-2 16,-1-1 1-16,-4-1 0 15,2-1 1-15,-1 1-1 16,-2 0-1-16,-1-1 3 16,-1 1-2-16,-3 0-1 0,-2 1 1 15,-1-1 1-15,0 0 1 16,-6-1-5-16,-2 2 6 16,-1-1-6-16,0 0 3 15,-1 1 1-15,-1-1-2 16,-1 0 4-16,0-3-5 0,-4 5 4 15,-1-2-4-15,0 1 2 16,1 0 0-16,-3 1 2 16,2-3-4-16,-2 3 4 15,2-1-2-15,-5-3-2 16,3 4 2-16,-2-3 2 16,-2 1-1-16,0 0-2 0,-3 1 1 15,-1 0 1-15,2-1-2 16,4 2 1-16,0-3 1 15,5 2-2-15,4-1 2 16,4 0-1-16,6 1-1 16,3-1 2-16,3 1 0 0,4-1-3 15,1 1 3-15,6 1 1 16,1-1-2-16,3 3-1 16,3-1 0-16,6 2 2 15,6 0 0-15,8 0-2 0,8 0 1 16,8 0 0-16,11 3 0 15,3 2 0-15,11 3-1 16,6-1 1-16,3 2 0 16,5 1-1-16,-3 1 1 15,5 0 0-15,1 5-2 16,-1-2-3-16,1 2-2 0,5 2 1 16,3 2 0-16,1 1 3 15,1 2 1-15,0 4 1 16,0 2 0-16,1 3 2 15,-1 2-1-15,0 0 0 16,0 3 1-16,-5-1 0 16,-5-2-1-16,-2 2 0 0,2-1 0 15,-2-1 0-15,0-2 0 16,5 1 0-16,0 1 0 16,6-6 0-16,-1 0 0 15,2-1 0-15,0-2 1 0,0-5-2 16,0-1 2-16,2-5-1 15,5-3 0-15,0-4 1 16,4-3 0-16,5-1 5 16,4-3 2-16,9 0-1 15,10 0-3-15,11-7 0 16,9 0-3-16,19 0 1 0,13 3-2 16,18 4 0-16,28 0 0 15,26 5 0-15,32 17-1 16,34 8-2-16,26 10-40 15,23 4-30-15,12-3-109 16</inkml:trace>
  <inkml:trace contextRef="#ctx0" brushRef="#br0" timeOffset="29327.78">11568 14586 440 0,'-2'-11'5'16,"-4"-2"7"-16,-3 4 11 16,-7-2-10-16,-7 5-9 15,-4-2-1-15,-7 3 0 16,-8 0-2-16,-3-1 0 15,-5 4-1-15,-3 0 1 0,-3 2-1 16,-5 0 1-16,-6 0-1 16,-3-3 0-16,-7-1 2 15,-9-3-1-15,-10 0 10 16,-7-5 5-16,-16 1-5 0,-5-3-2 16,-13 0-3-16,-4 1-2 15,-5-3-1-15,-1 0 0 16,-1 1-3-16,2 2 1 15,2-4 2-15,13 3-3 16,7 0 1-16,14 1 0 16,17 1 2-16,18 3-2 0,19 1 1 15,17 3 7-15,15 0-8 16,11 3 2-16,8 2-3 16,5 0-8-16,11 4 4 15,15 6-2-15,16 6-5 16,19 3-29-16,21 0-25 15,18-5-78-15,18-3-79 0</inkml:trace>
  <inkml:trace contextRef="#ctx0" brushRef="#br0" timeOffset="30077.7">11142 14273 506 0,'-2'-5'3'16,"2"1"-1"-16,0 4-7 0,0 0 2 15,4 7 1-15,8 6 2 16,3 1 0-16,4 2-2 16,4 2-8-16,5-2 7 15,4 5 3-15,2-3-1 0,3 3 1 16,3 1 1-16,5-1 0 16,-1 1 0-16,-3-4-1 15,-2-1 0-15,-5-4 0 16,-5-2 1-16,-9-6-1 15,-5 0 0-15,-3-3 1 16,-4 0-1-16,-4-2 2 0,-4 0-1 16,0 0 2-16,0-4 0 15,-7 1-5-15,-10 1 4 16,-3 1-1-16,-11 1 0 16,-6 0 1-16,-9 4 0 15,-3 9 3-15,-4 5-2 0,-1 1-2 16,-2 10 0-16,0 3-1 15,5 3 1-15,4 3-1 16,2 3 0-16,5 1 1 16,6-4 0-16,3 0-2 15,6-6 1-15,4-7 1 0,6-7-2 16,5-4 2-16,3-7-1 16,4-5 1-16,0-2 0 15,3 0 30-15,0-7 8 16,0-9-26-16,0-4-10 15,4-6-2-15,7-7 0 16,3-4 0-16,7-4 0 0,3-9-1 16,5-3 0-16,1-3 0 15,-1-6 1-15,-4-6 0 16,-4-1 1-16,-8-1-3 16,-9 2 2-16,-4 7 0 15,-2 10-1-15,-9 10 0 0,-7 10 1 16,2 17-3-16,-3 12-25 15,0 2-55-15,9 0-138 16</inkml:trace>
  <inkml:trace contextRef="#ctx0" brushRef="#br0" timeOffset="32202.54">1219 11135 330 0,'18'0'20'0,"-2"0"-1"16,-2 0-3-16,-1 0-5 16,1 0-8-16,-5 0-1 15,-1 0-1-15,-5 2-6 16,1 0-1-16,-4-2-19 0,0 0-34 15,-5-4-60-15</inkml:trace>
  <inkml:trace contextRef="#ctx0" brushRef="#br0" timeOffset="32952.49">1045 11121 449 0,'-2'-10'13'0,"2"-5"10"0,0 2 4 15,9 3-23-15,7-1-5 16,10 2-1-16,0 0 1 16,-1 6 4-16,4 3-3 15,0 0 2-15,-2 3-4 16,0 11 3-16,0 6-1 15,-3 3 0-15,1 4-2 0,-3 3 3 16,-3 5-1-16,-6 0-1 16,-4 5 2-16,-5 1-2 15,-4-1 4-15,-2 0-4 16,-10-5 3-16,-5-6 1 16,0-10 1-16,-2-4-1 0,5-11-2 15,6-4 3-15,3-22-2 16,5-5-2-16,5-10-1 15,10-8 2-15,6-5-2 16,-1 0 4-16,4 2-1 16,-2 5 2-16,-2 9 2 0,-4 7 0 15,0 8-2-15,2 8-2 16,3 9-7-16,5 2 2 16,3 15 2-16,1 8 0 15,1 7 1-15,-5 2-1 16,-3 10-1-16,-8 0 1 15,-8 5-3-15,-7-1 8 0,0-2-2 16,-2-4-1-16,-5-8-1 16,-2-5 1-16,4-9 0 15,3-10-1-15,2-8-1 16,0 0 3-16,5-12 3 0,10-7-5 16,2-12-1-16,9-5 0 15,1-3 1-15,0 0 2 16,-2 0-1-16,-2 3 1 15,-3 4 2-15,-4 5 4 16,-2 8-1-16,-2 4-1 16,2 6 2-16,-2 8-8 0,4 1 0 15,4 7-2-15,0 11-1 16,3 8 1-16,-1 6 1 16,-1 9 0-16,-3 6 0 15,-2 3 2-15,1 3-1 0,4 6 1 16,5-1-30-16,8-13-35 15,1-8-140-15</inkml:trace>
  <inkml:trace contextRef="#ctx0" brushRef="#br0" timeOffset="33858.68">2348 11235 546 0,'0'-5'-3'0,"0"3"16"0,0 2-16 16,0 16 0-16,3 8 4 15,1 9-1-15,4 7 0 16,1 4 0-16,1 4-2 16,7-1-19-16,4-8-12 15,4-5 6-15,4-11-4 0,3-8 19 16,2-14 7-16,6-1 14 15,-2-18 12-15,3-7 3 16,-1-2-7-16,-4-3 1 16,-4-2-4-16,-3 2-4 15,-6 5-6-15,-5 1-1 16,-5 8 0-16,-5 6 0 0,1 10-3 16,-2 0-4-16,3 20-8 15,0 10 12-15,2 11 1 16,-2 10 1-16,-3 16 0 15,-2 6 0-15,-3 7-2 16,-2 7 3-16,0 3-4 0,0 2 2 16,-9-6 0-16,-4-4 0 15,-4-7-1-15,-5-6 3 16,-5-10-3-16,-4-9 1 16,-8-10 1-16,-5-12-1 0,-2-12 0 15,0-11 4-15,4-5-4 16,6-19 1-16,13-15-1 15,14-7-2-15,9-7-1 16,18-6 1-16,15-2-1 16,8 2 5-16,8 0-1 15,4 1 3-15,6 2-1 0,2-2 1 16,2 0-3-16,1-1-3 16,4-3 3-16,-2 0-4 15,0 2 3-15,-6-1-1 16,-9 6-1-16,-6 4 0 15,-14 7 1-15,-14 7 0 0,-14 5-1 16,-3 5-1-16,-22 6 3 16,-8 8-1-16,-8 2 0 15,-2 6 0-15,1 0 1 16,3 13-2-16,2 3 2 0,7 7-2 16,5 2 0-16,6 0 1 15,5 2-2-15,9-4 0 16,2-2 0-16,0-3 0 15,10-6 0-15,2-4 4 16,2-6-2-16,6-2 7 16,4-2-3-16,5-9-1 15,3-3-4-15,5-2 3 0,1-1-1 16,2 4 0-16,-3 2 0 16,-3 5-1-16,0 6-1 15,-5 6 1-15,-2 13-2 16,0 6 0-16,2 10 0 15,-3 5 2-15,3 7 0 0,0-1 0 16,3 0-2-16,3-5-26 16,-1-10-51-16,0-13-161 15</inkml:trace>
  <inkml:trace contextRef="#ctx0" brushRef="#br0" timeOffset="34296.15">3666 11431 561 0,'12'-16'8'15,"3"0"13"-15,5 6 2 16,3 8-8-16,8 2-13 16,7 4-1-16,8 10-2 15,5 3 0-15,2 8-1 16,6 0-6-16,-1 6 7 0,-2-1-1 15,-4 4 2-15,-7-2 0 16,-8 1 0-16,-10-7 1 16,-7-1-1-16,-9-2 0 15,-10-5 0-15,-1-1 0 16,-1-9 1-16,-12-1 0 0,-3-7 1 16,-2 0-1-16,0-3 4 15,4-12-7-15,-4-9 4 16,7-5-1-16,6-5-1 15,5-2 1-15,0-1-1 16,7 1 0-16,7 4-1 0,6 5 0 16,4 8 1-16,5 12-9 15,5 5 1-15,5 2-8 16,3 9-25-16,7 10 0 16,4 1-23-16,-5-1-66 15,-6-2-103-15</inkml:trace>
  <inkml:trace contextRef="#ctx0" brushRef="#br0" timeOffset="34655.49">4618 11533 177 0,'-22'-16'174'0,"5"0"-138"15,2-2 10-15,3 4 2 0,2 4-15 16,5 0-15-16,5 5-4 16,0 5-5-16,15 0-16 15,12 9 6-15,9 7 5 16,10 7-2-16,6 7 2 15,2 7-4-15,0 1 1 16,-6 4-1-16,-4-2 0 0,-12 0 0 16,-11-5 0-16,-9-3-2 15,-9-7-1-15,-3-3 0 16,-13-4 5-16,-5-8 2 16,-5-3-2-16,-1-3 1 15,3-4-1-15,0-4 1 16,4-10 0-16,5-7 2 0,8-6 6 15,4-5-1-15,7-4-5 16,12-1-5-16,7 3 0 16,7 4-4-16,4 5 4 0,8 10-1 15,4 9 0-15,2 6-11 16,7 0-25-16,3 10-48 16,2 1-25-16,4-1-181 15</inkml:trace>
  <inkml:trace contextRef="#ctx0" brushRef="#br0" timeOffset="35764.77">5708 11619 204 0,'0'-15'322'0,"0"2"-312"16,-2-4 20-16,-10 7-11 15,-10 3-9-15,-9 4-9 0,-4 3 2 16,-8 5-5-16,-6 8 2 15,-2 11 0-15,3 4 0 16,5 4-1-16,4 4 0 16,8 0 1-16,7-4-1 15,14-2 1-15,8-3-6 0,4-9 0 16,20-4 2-16,7-7 5 16,3-3 1-16,7-4 2 15,2 0-1-15,-4-11-2 16,0-5 0-16,-4-2-1 15,-5-1 4-15,-5-5-6 0,-1-1 0 16,-7 6-2-16,-1-5-9 16,-6 5 3-16,-1 3 3 15,-4 5 4-15,-1 4 2 16,-2 5 2-16,0 2-2 16,0 7-1-16,0 9-10 15,-2 8 11-15,0 8 0 0,2 1 1 16,0 5 0-16,0-1 0 15,5 1 0-15,8-6-1 16,0-2 1-16,4-6-3 16,3-8 2-16,2-4-5 0,1-9-5 15,2-3 17-15,2-3-6 16,2-13 3-16,-4-3 3 16,2-6-5-16,-8-4 4 15,0-5 4-15,-9-2-1 16,0 1-3-16,-5 5-1 15,-1 2 2-15,-1 9 1 0,-1 8-4 16,1 8 1-16,1 3-3 16,3 8-6-16,2 16 3 15,2 2 1-15,1 7 1 16,3 6 0-16,-1-1 0 16,-1-1 1-16,1-2-1 0,1 0 0 15,-1-5 0-15,2-5 0 16,-4-4 1-16,2-7-1 15,-2-5 0-15,0-4-1 16,5-5 1-16,-2-5 5 0,2-11-3 16,3-4 0-16,-3-5 0 15,0-5-1-15,0-2 1 16,-2-2 1-16,-4 2 0 16,-3 5 0-16,2 4-1 15,-5 7 5-15,-3 5 7 16,1 8-4-16,-1 3-6 0,-2 7-7 15,0 14 0-15,0 11 3 16,0 8 0-16,0 10 0 16,-5 7 0-16,-2 7 0 15,-1 9 0-15,-2 11 0 16,-4 3 1-16,-5 7-1 0,1 1-1 16,-5 2 1-16,-5-1 0 15,-3-7-1-15,-3-3 0 16,-4-9-2-16,2-9 2 15,0-10-3-15,0-13-1 16,2-11 4-16,2-13 1 0,0-8-1 16,1-12 2-16,2-4 1 15,2-19 1-15,4-13 13 16,4-13-3-16,2-14 0 16,7-12-5-16,2-10-2 15,6-8-4-15,2-3-2 16,15 6 0-16,14 3-8 0,15 13 5 15,19 11-2-15,18 15 3 16,18 16 4-16,9 12-5 16,4 9 0-16,3 10-30 15,-11 0-16-15,-6 7-60 16,-14-4-134-16</inkml:trace>
  <inkml:trace contextRef="#ctx0" brushRef="#br0" timeOffset="36702.21">7898 11710 231 0,'0'1'38'0,"0"-1"-40"16,0 0 10-16,0 0 35 15,0 0-21-15,0 0 4 0,0 0 4 16,0 0-15-16,0 0-6 16,-3 0 0-16,-2 0 1 15,-2 0-2-15,-6 0-3 16,-1 0 5-16,-8 0-2 15,-7 0 0-15,-5-3-3 0,-11-2-4 16,-2-1 2-16,-1 1-1 16,-2 0-1-16,4 0-1 15,4 1 0-15,9 2 1 16,12 0-1-16,5 2 0 16,7 0-1-16,6 0 0 0,3 0-2 15,0 0-3-15,0 5 11 16,7 7 1-16,0 0 0 15,-2 7-2-15,2 1-3 16,-3 9 0-16,0 1 0 16,-4 4-1-16,0 3 0 15,-6 6 1-15,-5 6 0 0,-5 1-1 16,0 4 0-16,-8 3 1 16,2 2-1-16,-5 1 1 15,-6 1-1-15,-1-2 1 16,4-1 1-16,-3-3-3 15,8-3 2-15,5-6-1 0,11-5 2 16,9-4-3-16,0-5 5 16,22-5 6-16,6-2 3 15,12-4 9-15,8-2-14 16,11-5-6-16,4-4 4 0,2-3-2 16,2-3-1-16,-4-2-1 15,-5-2-1-15,-5 0-1 16,-4 0-1-16,-9-9-29 15,-6-9-69-15,-5-3-105 16</inkml:trace>
  <inkml:trace contextRef="#ctx0" brushRef="#br0" timeOffset="37045.93">8100 12118 539 0,'2'-4'5'0,"-1"-19"-4"15,-1 18 1-15,-1 5 0 16,-10 0-3-16,-2 14-5 15,-3 6 5-15,1 8-3 16,2 6 5-16,-1 4-3 0,4 4 2 16,6 3-1-16,4 0 1 15,0-4-1-15,16 0-3 16,6-6-7-16,5-8-2 16,4-6-5-16,3-9 0 15,3-11-31-15,-2-6-85 16</inkml:trace>
  <inkml:trace contextRef="#ctx0" brushRef="#br0" timeOffset="37249.04">8136 11779 592 0,'7'-8'39'0,"-1"-5"-20"15,-5 4-7-15,3 6-2 16,-2 3-8-16,1 7-9 0,11 9-25 16,4 5-32-16,15-1-33 15,9-1-131-15</inkml:trace>
  <inkml:trace contextRef="#ctx0" brushRef="#br0" timeOffset="37827.18">8833 11761 576 0,'-7'-12'2'16,"2"-2"5"-16,-3 5-2 16,-3 5 3-16,0 3-5 15,4 1-4-15,2 1-2 16,3 9-9-16,2-1-34 15,14 6 2-15,9 1 13 0,8 0 26 16,5-1-1-16,7-1 2 16,-2-3 7-16,-5-3-4 15,-4-3 9-15,-5 0 3 16,-8-2 2-16,-9 1-3 16,-3-3-2-16,-1 3-5 15,-6 2-4-15,0 2 2 0,0 3 1 16,-9 7 0-16,-2 1 1 15,-4 8 0-15,-2 8 0 16,-5 3 6-16,0 7 2 16,1 8-4-16,-2 2-4 0,3 4 1 15,1 7-2-15,2 0 0 16,3 4-1-16,3-4 1 16,4 1-2-16,3 1 3 15,1-3-1-15,-4-3 6 16,2-5 5-16,-5-3 1 15,-1-6-3-15,1-5 0 0,-5-7-1 16,1-6 0-16,-4-7-1 16,-4-4 2-16,-3-2-1 15,-8-6 10-15,-6-4-1 16,-9-4-4-16,-9-3-6 16,-6 0-4-16,-8 0-4 15,-2-5 1-15,-2 0-2 0,1-1-1 16,6 1-19-16,7 1-28 15,12-4-55-15,15-4-154 16</inkml:trace>
  <inkml:trace contextRef="#ctx0" brushRef="#br0" timeOffset="38514.64">8573 13907 459 0,'-49'-10'6'15,"-5"-5"-4"-15,-4 3 10 16,-8 1 6-16,-4-3-4 0,-9 1-4 15,-8-3 4-15,-11-2-11 16,-8-1 0-16,-11-2-3 16,-12-7 2-16,-8 1-3 15,-6-3 3-15,-10-2-2 16,-11-3-1-16,-2-3 2 16,-9-1-1-16,-6 1 1 0,-6-1 0 15,-3 2-1-15,-2-2 0 16,-5 2 2-16,-1-1 3 15,-7 1 6-15,-1-1-9 16,-10 2-1-16,-1 1 3 0,-6-1-5 16,-1 0 2-16,-4 0 1 15,3 3-4-15,2-1 3 16,4-2 0-16,6 6-1 16,10-1 1-16,5 1-1 15,10 5 6-15,10 2 2 0,15 5-4 16,13 4-2-16,14 3-1 15,14 6-2-15,21-2-6 16,14 3 0-16,20 2 4 16,13 1 0-16,16 1-5 15,14 0-9-15,9 0-7 16,11 0-18-16,4 0-47 0,12 0-78 16</inkml:trace>
  <inkml:trace contextRef="#ctx0" brushRef="#br0" timeOffset="43452.13">841 14118 334 0,'-21'-11'8'0,"-4"-1"-6"0,0 3-2 16,-4-2 2-16,2 2-2 15,0 2 1-15,6 1-3 16,3 1 4-16,4-2-2 16,4 2 1-16,5-2 11 15,3 1 20-15,2-3-13 0,0-2 6 16,0 1-8-16,0-3 2 16,5-3-1-16,2 0 0 15,-2 4-11-15,2-4-5 16,-2 3-2-16,5 4-1 15,2 4-5-15,3 5-11 0,7 0-4 16,0 12 12-16,4 8 9 16,3 8 1-16,-4 6 0 15,-1 8-2-15,-4 4 1 16,-10 2 0-16,-3 2-2 16,-5 0-8-16,-2-4 0 15,-2-2-8-15,-5-9 7 0,4-7 2 16,-1-8 4-16,4-13-3 15,0-7-13-15,0 0 25 16,7-14 37-16,2-7-27 16,4-6 3-16,1-3 14 0,1-6-11 15,1 2-6-15,0 2-5 16,0 2-3-16,1 3-3 16,-3 5 1-16,2 1-1 15,2 10 12-15,3 2-14 16,5 7-16-16,-1 2 1 15,9 2 9-15,-2 9-1 0,1 3-5 16,-6 4 5-16,0 2-6 16,-5-3 0-16,-7-4 7 15,-4 0 3-15,-3-7 3 16,-1 0-1-16,-6-4 1 16,1-2 1-16,1 0 8 0,3-2 30 15,2-5-27-15,4-6-12 16,3-1 0-16,4-2-1 15,2-2 0-15,1 0 0 16,1 0-1-16,-1 2 2 16,-3 4 0-16,-1 0-1 0,-4 6 0 15,3 6-2-15,0 0-2 16,0 12 4-16,-1 5-2 16,-1 6 2-16,0 4 0 15,-2 5 0-15,3 1-15 16,8 3-16-16,-1-4-51 15,8-7-108-15</inkml:trace>
  <inkml:trace contextRef="#ctx0" brushRef="#br0" timeOffset="44045.81">2059 14114 486 0,'0'15'36'15,"0"-3"-43"-15,2 6 6 16,0 7 3-16,3 4-1 16,4 1 0-16,6 0-7 15,5-3-23-15,4-2-6 0,3-7 7 16,2-6 24-16,-2-6 10 15,0-6 1-15,-2 0-5 16,1-11 8-16,-6-3 7 16,4-6-2-16,-6 0 2 15,2-1-3-15,-6 1-2 16,-1 2 0-16,-3 6-4 16,-2 1 1-16,-6 6 2 0,-1 3-6 15,-1 2-7-15,0 7-11 16,-1 13-2-16,-6 5 22 15,1 9-5-15,-5 10-1 16,2 6 1-16,1 7 0 0,0 7-1 16,-3 8 0-16,-5 5 0 15,-3-1-1-15,-5 5 1 16,-8-3 0-16,-4-1-1 16,-4-7 0-16,-3-5 0 15,4-11 0-15,0-8 3 16,5-14-3-16,6-12-8 0,7-11 14 15,2-9-1-15,7-13 4 16,7-12 11-16,5-14-4 16,3-11-6-16,20-7 1 15,12-5-1-15,13-6-7 16,18 4-2-16,15-1-1 0,20 9-4 16,14 9-31-16,16 0-24 15,11 5-39-15,7-5-206 16</inkml:trace>
  <inkml:trace contextRef="#ctx0" brushRef="#br0" timeOffset="45201.98">4521 10343 705 0,'7'-42'-23'0,"2"-3"28"16,1 7-2-16,-9 16 12 16,-1 7-8-16,0 12-6 15,0 3-4-15,-1 19-30 0,-9 13 13 16,-1 9 12-16,-1 17 2 16,-4 7-3-16,2 14 7 15,-5 6 2-15,5 8 0 16,1 7-1-16,1 0-8 0,4-9-3 15,1-13-2-15,2-14 5 16,0-21 4-16,1-14-1 16,1-16 3-16,1-13 1 15,2 0 1-15,0-17 3 16,4-9-2-16,1-6-4 16,2-8 4-16,-4-2 5 0,2-3 6 15,-3 4-1-15,-2 3 5 16,0 8-3-16,0 9-5 15,0 6-1-15,0 8-1 16,0 5 1-16,0 2-7 16,0 17-7-16,12 8 4 15,0 5 1-15,4 11 1 16,4 3-1-16,5 3 4 0,-2-1-2 16,3-1 2-16,-7-4-1 15,1-11 0-15,-3-5 2 0,-7-7-2 16,-3-9 0-16,-2-4 1 15,1-5 11-15,0 0 5 16,1 0-7-16,5-9-5 16,1-1-3-16,3-7 0 15,-2-2-2-15,7-4 1 16,-1-6 0-16,1 2-1 0,-1-3 2 16,0 0-1-16,2 1 0 15,-4 4 3-15,-3 4-2 16,-7 6 1-16,1 3 0 15,-7 7 3-15,-2 0 8 16,0 2-8-16,-18 2-8 16,-5-1 3-16,-11-2 2 15,-7-3-1-15,-12 0 1 0,-2-7-2 16,-1-2 1-16,-2-2-2 16,3-2 1-16,5 1-1 15,5 0 2-15,10 2-2 0,9 7 0 16,9 0 0-16,10 6 1 15,2 1-1-15,5 3-3 16,0 0-2-16,0 0 5 16,0 0 0-16,0 6-2 15,4 3 1-15,-1 1 1 16,1 4-1-16,3 4 0 0,2 4 0 16,7 6-24-16,9 6-4 15,11 6-13-15,13 6-21 16,14 6-7-16,10 1-10 15,8 4-47-15,3-2-45 16</inkml:trace>
  <inkml:trace contextRef="#ctx0" brushRef="#br0" timeOffset="47295.66">3388 14592 508 0,'5'0'55'0,"-5"-5"-52"16,2-2 4-16,-2 0 8 0,0-1-11 15,0 1-2-15,0-1-1 16,2-2 0-16,1 3-1 15,2 0 2-15,-2-1-3 16,2-3 2-16,-3 2-1 16,-2-2 0-16,0-1 0 15,-9 1 3-15,-13-3 0 0,-10 5-3 16,-5 0-1-16,-7 5-1 16,-2 4 1-16,2 0 0 15,3 9-1-15,7 5-3 16,5 4-3-16,9 0 0 15,6-4-4-15,9 3-5 0,2-5 4 16,3-3 4-16,3-2 6 16,6-3 4-16,0-3 7 15,2-1 0-15,3 0 1 16,1 0-4-16,0 0-2 16,2 0-3-16,2 0 1 15,1 2-1-15,-1 3 1 0,1 1-3 16,2 3 3-16,-3-2-2 15,-2 2 1-15,1 0 1 16,-4 1-1-16,3 5-1 16,0 1 1-16,5 3-1 15,0 5 1-15,1 2 0 0,0 5 0 16,1-1-5-16,1 3-33 16,-1-8-33-16,4-4-47 15,6-9-205-15</inkml:trace>
  <inkml:trace contextRef="#ctx0" brushRef="#br0" timeOffset="47904.97">3666 14528 539 0,'9'-13'29'15,"4"6"-23"-15,4 2 1 16,5 5-2-16,9 0-6 15,5 9-1-15,1 9 1 16,5 5 1-16,-3 7 0 16,-1 2-2-16,-6 7 2 0,-7-6-1 15,-8 2 1-15,-12-2-4 16,-5-2-6-16,-2-9 0 16,-11-4 5-16,-6-5 4 15,-3-7 1-15,-3-6 3 16,3 0 0-16,0-8 1 0,1-9 1 15,8-2-1-15,1-5-1 16,9-2 0-16,3-1-4 16,0 0 2-16,7 2-2 15,4 4 3-15,6 2-4 16,5 6-3-16,4 4 4 0,6 7-2 16,5 2-4-16,4 6 2 15,8 10 3-15,4 8 0 16,0 0 3-16,1 10-1 15,-4 1-1-15,-3 7 3 16,-9-2-3-16,-9 1 0 16,-8-1 1-16,-8-5-3 15,-8-4-1-15,-5-5-9 0,0-4 7 16,-5-7-2-16,-5-6 5 16,2-5 3-16,-3-4 7 15,3-8 11-15,3-9-4 16,2-6-8-16,3-2-3 0,0-3-3 15,8-4 8-15,11 0-3 16,1 1-1-16,2 2 1 16,7 4-4-16,2 6-1 15,5 5 0-15,7 10-2 16,8 4-8-16,0 11-18 16,5 8-23-16,-4 5-21 0,0-1-77 15</inkml:trace>
  <inkml:trace contextRef="#ctx0" brushRef="#br0" timeOffset="48373.7">5121 14865 544 0,'14'-13'48'0,"-1"0"-35"0,-8 1 18 16,-5 4 1-16,0 3-20 15,-12-1-15-15,-12 0-7 16,-7 1 3-16,-6 0-1 16,-8 5 0-16,-2 0-2 15,3 0 3-15,0 2-1 16,7 8-2-16,6 5-3 0,8-1 3 16,5 1 4-16,10 3 3 15,7-1 2-15,1 1-8 16,3-3 6-16,9-2 4 15,1 0 2-15,2-7 9 16,1 0 7-16,-1-2-8 0,-1-4-8 16,1 0 2-16,-1 0 0 15,0 0-1-15,-1-4-1 16,2 1-3-16,-2-3 0 16,1 3 0-16,3 1 0 0,-5 2-1 15,3 0-1-15,-3 7-4 16,3 9 2-16,1 5 3 15,0 8 1-15,3 5-1 16,5 5 0-16,0 2-9 16,10 6-18-16,1-6-30 15,5-9-87-15,2-11-185 0</inkml:trace>
  <inkml:trace contextRef="#ctx0" brushRef="#br0" timeOffset="49076.77">5539 14836 586 0,'0'4'26'0,"0"1"-31"0,4 8-4 15,-2 3 8-15,3 5 1 16,-4 3 1-16,3 1-1 16,2-3-4-16,-1 0-5 15,4-4-5-15,1-2 4 16,11-4-2-16,2-2 6 0,3-7-7 15,6-2 6-15,2-1 6 16,0-3 2-16,-2-8 4 16,0-1-4-16,-3-4 7 15,-5 2 11-15,-7-1-5 16,-4 7 1-16,-4 0-4 16,-6 5-6-16,-3 3-1 0,0 7-12 15,0 12-9-15,0 13 18 16,-5 13-3-16,-3 10 2 15,-4 17 1-15,-2 10 0 16,-2 13 0-16,-2 8-1 16,-5 10 2-16,-8 8 2 0,-6 3 2 15,-9 1-4-15,-8-7 0 16,-7-9-6-16,-4-14-3 16,-1-16-2-16,5-19-2 15,3-18 10-15,9-21 1 16,3-15 7-16,5-6 6 0,2-21 1 15,2-17-1-15,5-14 6 16,6-13-8-16,8-12-6 16,6-13-1-16,10-2-5 15,2-4-10-15,19 3-1 16,15 8-6-16,18 7-11 0,22 16 5 16,19 14 1-16,24 16 3 15,14 12-8-15,13 17 8 16,5 3-6-16,-2 8-25 15,-14 9-90-15</inkml:trace>
  <inkml:trace contextRef="#ctx0" brushRef="#br0" timeOffset="49701.76">7090 14983 532 0,'36'-17'71'16,"-4"-2"-60"-16,-8 1-21 15,-11 5 9-15,-6 5 3 16,-7 1-5-16,-10 1-21 15,-14 1-14-15,-6-2 11 16,-8 1 1-16,-9-1-15 0,1 1 21 16,0-4 19-16,4 1 2 15,5 3 0-15,9 0 1 16,6 2 3-16,6 1 18 16,7 3 2-16,5 0-11 15,1 13-5-15,3 2 5 0,0 10-4 16,0 8-6-16,0 6-1 15,0 4-3-15,0 7 2 16,-7 1-2-16,-4 3 1 16,-5 1-1-16,-4 2 1 15,-4 0 0-15,-1 2-1 16,2 2 0-16,3-2 1 0,6-4-1 16,3-7 2-16,9-3-1 15,2-8 0-15,0-7 10 16,7-3 8-16,5-4 4 15,1-3 0-15,6-2-8 16,0-2-4-16,6-2-4 16,1 0-2-16,-1-3-5 0,5 2 2 15,-1-5-1-15,-2 3-2 16,-1 0-8-16,-6-5-8 16,-1 1-6-16,-7-2 5 15,-2-2-4-15,-7 1-7 16,-1-1-8-16,-2 3-17 0,0-1 16 15,-5-3-26-15,0 0-82 16</inkml:trace>
  <inkml:trace contextRef="#ctx0" brushRef="#br0" timeOffset="50545.52">6376 15084 714 0,'5'-15'64'0,"2"-7"-49"16,1 6 15-16,-6 5 1 15,-2 6-26-15,0 1-4 16,0 4-3-16,0 0-26 0,0 0-16 16,0 5-7-16,0 5-1 15,0-2 10-15,0 3-21 16,5-2 3-16,2 0 9 16,0-2 13-16,4-3 7 15,-2-2-10-15,1-2-89 16</inkml:trace>
  <inkml:trace contextRef="#ctx0" brushRef="#br0" timeOffset="52389.14">6907 14961 605 0,'-3'-21'33'0,"-1"-3"-21"16,3 12-1-16,-5 3 2 15,3 8-13-15,-1 1 0 16,0 0-4-16,2 12-10 16,0 6-1-16,2 12 4 0,0 6 6 15,0 10 1-15,2 7 5 16,4 9-1-16,-2 7 2 16,-2 6-2-16,3 3 1 15,-3 3-1-15,1-4 2 0,0-3-2 16,4-4 2-16,0-13 0 15,1-7 4-15,1-7 6 16,-2-9-4-16,3-9-1 16,-5-8 2-16,2-4 2 15,-2-9-5-15,0-4 4 16,10-4 11-16,3-12 5 0,9-13-21 16,9-6-3-16,10-8-1 15,9-5-3-15,2-8-8 16,8-2 3-16,-4-5 5 15,-7-1-2-15,-10 1 2 16,-8 8 1-16,-12 9-7 0,-10 10-1 16,-8 15-3-16,-6 13-18 15,0 8-39-15,-6 16-90 16,0 10 36-16,3 9-26 16</inkml:trace>
  <inkml:trace contextRef="#ctx0" brushRef="#br0" timeOffset="53498.43">7754 15866 599 0,'19'0'38'0,"1"-12"-35"0,-5-3 4 16,-3-2 7-16,-2-3-12 16,2-3 1-16,-5 1-4 15,-6-3-9-15,-1 5-7 16,-1 2-10-16,-13 5 10 15,-1 4 7-15,-5 5 3 0,-6 4 5 16,4 0 1-16,-5 4 0 16,0 6 1-16,0 1-1 15,3 5 0-15,7-3-8 16,-2 1-3-16,9-4 11 16,1 3 1-16,3-4 0 15,2 0 0-15,3-2 1 0,1-2-1 16,-2 0 0-16,2 1 0 15,0 1 0-15,0-2 1 16,5 2 1-16,8 3 1 16,3 0-1-16,4 2 1 15,2 3-2-15,2 3 3 0,7 2-1 16,-2-2-1-16,1 1-2 16,2-1 0-16,2-2 1 15,5-4 0-15,-3-5 0 16,3-5 0-16,5-2 1 15,3-2 4-15,6-14-3 16,1-7-1-16,1-6-2 0,1-8 1 16,-4-4-1-16,-6-7 3 15,-2-3-1-15,-13-7 7 16,-6-2-3-16,-8-5-3 16,-8 3 1-16,-9 5-2 0,0 5-1 15,-7 11-4-15,-7 12 0 16,-1 13-1-16,0 13 1 15,-2 6-2-15,-1 22-4 16,0 11 3-16,0 12 5 16,4 9-10-16,0 5-21 0,4 5 3 15,9-3 9-15,1-1 13 16,6-7 7-16,13-6 0 16,1-9 1-16,1-7 14 15,1-9 9-15,0-7 1 16,-5-5-7-16,-2-8-12 15,4-3-3-15,-4-2-1 0,-1 0 3 16,1-7-3-16,0-6-2 16,2 1 1-16,-3 1 0 15,-3 2-2-15,-2 2 2 16,-6 3-1-16,-1 4-1 16,-2 0 0-16,0 2-3 0,0 9 2 15,0 0 1-15,0 7 2 16,0 0-1-16,0-1 0 15,0 2 0-15,4-1 0 16,7 2 0-16,-1-4 0 16,3 0 0-16,3-1 1 0,3-6-1 15,-2 2 0-15,3 1 0 16,3-7 1-16,0-1 0 16,3-1-2-16,1-3 3 15,1 0-2-15,-1 0 0 16,2-3 1-16,-4-6 0 15,-2-4-2-15,-1-5 3 0,-4-3 2 16,0-2 8-16,-8-4 0 16,0 0-4-16,-5 4-2 15,-5 1 2-15,0 7-1 16,-5 4-6-16,-10 8 0 16,-4 3-2-16,-3 8 0 0,-3 10 0 15,1 9 1-15,2 3 0 16,7 8-1-16,9 0-1 15,6 4-3-15,9-2-14 16,18 2 4-16,7-5 7 16,8-3-2-16,6-5-15 0,4-12-29 15,4-11-78-15</inkml:trace>
  <inkml:trace contextRef="#ctx0" brushRef="#br0" timeOffset="53982.77">9878 15959 542 0,'10'-8'37'16,"-1"-2"-32"-16,-9 1-3 0,0-1 15 16,-7-1-13-16,-7-2-5 15,-3-1 2-15,-3-1 0 16,-2 1-5-16,-4 2 1 15,1 1 2-15,2 4 1 16,0 4-2-16,6 0-2 0,5 3 0 16,2 4 2-16,7 9 0 15,1 5 1-15,2 4 2 16,0 9-1-16,0 5 0 16,4 7 1-16,-1 4 0 0,-1 7-1 15,-2 3 1-15,0 5-1 16,-9-1 0-16,-5-4 0 15,-11 2 1-15,0-8 1 16,-4-6-2-16,2-2 2 16,0-8-2-16,9-4 0 15,2-4 1-15,9-6-2 16,5-6 1-16,2-3 1 0,2-1 0 16,10-2 4-16,8-2 0 15,9 0-3-15,8 2 0 16,7 0-3-16,6 0-2 15,4 0-1-15,2-2-4 16,-4-4-18-16,-1-3-16 0,-3 0-42 16,-9-7-41-16,-7-10-142 15</inkml:trace>
  <inkml:trace contextRef="#ctx0" brushRef="#br0" timeOffset="54186.12">10112 16492 473 0,'2'-18'64'16,"3"2"-23"-16,-2 7-2 15,-3 2-12-15,0 5-16 16,0 2-8-16,-3 2-6 16,-5 10 1-16,-1 9 2 15,0 5-1-15,4 6 1 0,5 0-5 16,0 2-14-16,7 0-9 16,9-4-5-16,6-5-11 15,1-9-10-15,1-9-7 16,-3-7-37-16,-3-14-197 15</inkml:trace>
  <inkml:trace contextRef="#ctx0" brushRef="#br0" timeOffset="54389.25">9975 16005 247 0,'-4'9'382'15,"4"-1"-363"-15,0 1-20 16,0 8 1-16,0 3-1 16,2 5 4-16,8 4-7 0,7 0-32 15,6-2-33-15,10-4-61 16,6-2-227-16</inkml:trace>
  <inkml:trace contextRef="#ctx0" brushRef="#br0" timeOffset="54826.7">10299 15904 523 0,'-2'-29'32'0,"2"9"-19"16,0 6 15-16,0 5-10 0,2 6-14 16,15 3-4-16,3 0-8 15,12 10-4-15,6 2-1 16,4 5 8-16,7 2 3 15,-3 1 2-15,3-1 1 16,-6 1 0-16,-5 0 3 0,-7-3 2 16,-5 2 2-1,-6 2-4-15,-8 0-1 0,-4 4-1 16,-8 2 0-16,0 5-1 16,-11 3 0-16,-10 7 2 15,-4 3-2-15,-8 0 2 16,1 5-1-16,-4 2 0 15,0 5-4-15,2 2 5 0,5 3-4 16,6 7 2-16,0 2 0 16,4 0 0-16,5 2-1 15,0-5 19-15,3-4-3 16,-3-5 3-16,-1-11 7 0,-7-6 3 16,-5-10 1-16,-14-13 0 15,-25-8-2-15,-29-11-8 16,-38-23-12-16,-51-33-5 15,-45-47-29-15,-36-63-140 16</inkml:trace>
  <inkml:trace contextRef="#ctx0" brushRef="#br0" timeOffset="73249.62">1328 15470 336 0,'7'0'76'15,"3"-9"-66"-15,-3 2-7 16,0 3-3-16,9 4-1 16,5 0 0-16,10 4-9 15,11 7 3-15,6 6-2 0,13 5-22 16,7 3 11-16,9 3-13 15,8 6 11-15,7 4-1 16,11 5 1-16,14 1 5 16,7 6 6-16,11 2 6 15,10 2 5-15,15 0 2 16,9 0 3-16,8 0 16 16,18 5 3-16,15 3 4 0,13 0-11 15,9 4-10-15,13 0 3 16,8 7-9-16,4-1-6 15,6 1-6-15,5 4-23 0,9 3 1 16,-2 0 10-16,3 4 10 16,2-2-13-16,-2-2 34 15,-3-3-4-15,-2 0-1 16,-1-1 0-16,-1-1 2 16,-4 4-2-16,-1-4 2 0,-6 3 3 15,-9-7 8-15,-8-3 16 16,-15-11-5-16,-17-10 8 15,-21-12-9-15,-20-15 4 16,-18-13-9-16,-20-7-9 16,-16-11-7-16,-11-12-2 15,-13-7-2-15,-9-6 0 16,-7-5 1-16,-4-2 2 0,-3-7 1 16,-6-3 4-16,-2-6-4 15,-1-3 1-15,-3-6 3 16,-3-4-1-16,-1-2-2 15,-4-3-2-15,0-1 2 0,-2-4-2 16,-4-3 2-16,-2 2-3 16,-3-1-1-16,-2 0 1 15,-2 4-1-15,-3 5 0 16,-2 2-1-16,-5 1 0 16,1 6-2-16,-6 4 5 0,-7-1 2 15,-9 1-3-15,-3 2-2 16,-15 2 0-16,-14 0 0 15,-12-1-1-15,-17-2 0 16,-11 2 0-16,-7-5-4 16,-12-2 2-16,-13-4 2 15,-7 1-2-15,-14-6 2 0,-11-2 0 16,-16-2 0-16,-16 1 2 16,-18-2-4-16,-19 1 2 15,-20-3 0-15,-15-1 0 16,-16-6 2-16,-9 3-4 0,-11-3 4 15,-5-4-4-15,-4 4 1 16,2 1-1-16,-5 3 1 16,4 1 1-16,-6 2 1 15,1 1-2-15,0 7 1 16,-4-1 1-16,4 3-2 16,2 5 2-16,2 4-2 0,9 6 2 15,11 2-2-15,9 3 1 16,11 5 0-16,12 3 0 15,14 1 0-15,15 4 0 16,11 3 3-16,12 7-5 16,11 0 1-16,12 8 1 15,7 6 3-15,8 8-5 0,7 5 4 16,11 2-4-16,8 6 1 16,12 6 0-16,7 5-8 15,12 4 2-15,7 1 4 16,8 3 3-16,4 2 0 0,1 5 0 15,0 0 0-15,4 6 0 16,0 5-1-16,-2 3 2 16,-1 5-2-16,1 8 1 15,2-1-1-15,-2 2 1 16,2 2 2-16,4 1-3 16,4 1 1-16,0 1 0 0,11 2 0 15,4 3 0-15,10 5-1 16,8 3 0-16,9 4 1 15,8-1-3-15,1 1 3 16,7 5 0-16,8-1 1 0,-2 1 1 16,4 8-4-1,-3 1 4-15,-1 0-2 0,4-3 1 16,4-6 0-16,0-5-2 16,12-5-11-16,8-9 6 15,9 0-2-15,17-2 2 0,9-4 1 16,16-3 1-16,14 0-2 15,13-2 0-15,15-3 3 16,14 1 2-16,15-2 0 16,15 4-1-16,16 0-12 15,23 4-26-15,17-3-44 16,22-2-63-16</inkml:trace>
  <inkml:trace contextRef="#ctx0" brushRef="#br0" timeOffset="76187.01">11801 14113 190 0,'0'0'5'16,"0"0"7"-16,0 0-4 15,3 0 5-15,1-2 2 16,0-2-7-16,-1 2 3 0,1-1 3 15,-2-3 8-15,-2 3-11 16,3-1 6-16,-3 4-13 16,2-2-2-16,-2 1-1 15,2 1-1-15,-1 0 0 16,3 5 0-16,-1 7 1 16,4 4-1-16,-1 8 0 0,3 6 0 15,0 8 0-15,1 4 0 16,0 12 0-16,-1 5 0 15,0 3 1-15,-2 8-1 16,-2 1 0-16,1 2 3 16,-1-3 1-16,0-2-1 0,3-8 0 15,1-3-1-15,3-9-1 16,1-7-1-16,-1-5 2 16,0-6-1-16,-2-8 0 15,-1-7-1-15,-2-6-5 16,-3-9-15-16,-4-7-26 0,0-15-24 15</inkml:trace>
  <inkml:trace contextRef="#ctx0" brushRef="#br0" timeOffset="77140.12">11936 14139 379 0,'9'-9'12'15,"1"-2"-4"-15,3-1-4 16,-1 7-3-16,2-1 0 16,5 6-1-16,2 0 1 15,6 0-1-15,4 0 0 0,8 9-3 16,2-1 1-16,6 2 0 15,3 1 2-15,6-2 2 16,-2-2-4-16,-2 0 2 16,3-5 2-16,3-2-2 15,-2 0 2-15,1 0 1 0,6-6-3 16,0-1 1-16,3 0 0 16,2 0-1-16,3 4 2 15,0-1-2-15,-6 2 0 16,-6 2-1-16,-5 0 1 15,-13 0 0-15,-8 2 1 0,-11 3-2 16,-7-1 1 0,-5 1 0-16,-5-1-3 0,-1-1 4 15,-3 3-1-15,-1 1 0 16,2 5 1-16,2 1-1 16,-4 6 0-16,3 7 0 0,-1 2 0 15,2 6 0-15,0 3 0 16,1 4 0-16,0 0 0 15,4 0 1-15,-1 2-1 16,2-5 1-16,2 1-1 16,0-5-1-16,-2-2 2 15,2-4-1-15,0 1 2 0,-5-4-1 16,0 0 0-16,-2-3 0 16,-2 1 0-16,2-4 1 15,-3-3-1-15,-2 0-1 16,0-5 1-16,0 0 1 15,-2-3 0-15,-10-2 0 0,-2-1 1 16,-6 0-3-16,-3-3 2 16,-11 0-1-16,-4 0 0 15,-3 0 2-15,-9-2-3 16,-4 0 0-16,-7 1 2 16,-6 1-3-16,-4 2 1 0,-7-3 0 15,-2 3 1-15,-5 0-1 16,1-1 0-16,-3 0 1 15,5 0-1-15,-1-2 1 16,0-1-2-16,3 0 1 16,1 2 0-16,4-2 0 15,5 0 1-15,3 0-2 0,6 0 1 16,11 0 2-16,5 0-3 16,11-2 1-16,8 1 1 15,11 1 5-15,6-3 0 16,3 3 0-16,4 0-3 15,2 0-2-15,0 0-2 0,0 0 3 16,0 0-2-16,0 0 1 16,0 0-7-16,0 4-21 15,0 2-18-15,10-1-69 16,4-3-62-16</inkml:trace>
  <inkml:trace contextRef="#ctx0" brushRef="#br0" timeOffset="78109.4">13686 14758 501 0,'13'0'16'0,"-3"-13"-16"0,-1 8 0 16,-4 5 0-16,-5 0 0 15,-5 2-17-15,-9 7-20 16,-11 5 7-16,-6-5-26 16,-4-6-87-16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278A-3672-9F40-BB78-56D2A6DD9FA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C3986-5174-5341-8438-64ECB6E4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emf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customXml" Target="../ink/ink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emf"/><Relationship Id="rId5" Type="http://schemas.openxmlformats.org/officeDocument/2006/relationships/customXml" Target="../ink/ink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CORBA Addressing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IDL Overview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Exceptions</a:t>
            </a:r>
          </a:p>
          <a:p>
            <a:pPr lvl="1"/>
            <a:r>
              <a:rPr lang="en-US" dirty="0"/>
              <a:t>Structs and Arrays</a:t>
            </a:r>
          </a:p>
          <a:p>
            <a:pPr lvl="1"/>
            <a:r>
              <a:rPr lang="en-US" dirty="0"/>
              <a:t>Sequences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IDL to Java bindings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IDL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533661" cy="4571999"/>
          </a:xfrm>
        </p:spPr>
        <p:txBody>
          <a:bodyPr>
            <a:normAutofit/>
          </a:bodyPr>
          <a:lstStyle/>
          <a:p>
            <a:r>
              <a:rPr lang="en-US" dirty="0"/>
              <a:t>Defines methods in a fashion similar to interfaces in Java</a:t>
            </a:r>
          </a:p>
          <a:p>
            <a:r>
              <a:rPr lang="en-US" dirty="0"/>
              <a:t>Implementation is internal to the server (and transparent to client)</a:t>
            </a:r>
          </a:p>
          <a:p>
            <a:r>
              <a:rPr lang="en-US" dirty="0"/>
              <a:t>Data types supported: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Integer</a:t>
            </a:r>
          </a:p>
          <a:p>
            <a:pPr lvl="2"/>
            <a:r>
              <a:rPr lang="en-US" dirty="0"/>
              <a:t>short – 16 bit (signed / unsigned)</a:t>
            </a:r>
          </a:p>
          <a:p>
            <a:pPr lvl="2"/>
            <a:r>
              <a:rPr lang="en-US" dirty="0"/>
              <a:t>long – 32 bit (signed / unsigned)</a:t>
            </a:r>
          </a:p>
          <a:p>
            <a:pPr lvl="2"/>
            <a:r>
              <a:rPr lang="en-US" dirty="0"/>
              <a:t>long long – 64 bit (signed / unsigned)</a:t>
            </a:r>
          </a:p>
          <a:p>
            <a:pPr lvl="1"/>
            <a:r>
              <a:rPr lang="en-US" dirty="0"/>
              <a:t>Octet – 8 bit (similar to byte)</a:t>
            </a:r>
          </a:p>
          <a:p>
            <a:r>
              <a:rPr lang="en-US" dirty="0"/>
              <a:t>No keyword restrictions for naming (as IDL is language neutral), however there may be compiling issues depending on languages involved</a:t>
            </a:r>
          </a:p>
          <a:p>
            <a:r>
              <a:rPr lang="en-US" dirty="0" err="1"/>
              <a:t>Enums</a:t>
            </a:r>
            <a:r>
              <a:rPr lang="en-US" dirty="0"/>
              <a:t> – Order not guaranteed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80CC4-D89D-B943-94ED-521E13E84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6" y="1538288"/>
            <a:ext cx="4116244" cy="900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20A7D-199E-A746-B0CC-CE583D2F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32" y="3004148"/>
            <a:ext cx="4116244" cy="882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CE05B-DD04-7040-A23D-D3CB936A3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32" y="4191000"/>
            <a:ext cx="3454400" cy="939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D0B34-F3BF-094A-A799-A0201169E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6" y="5492749"/>
            <a:ext cx="4419600" cy="444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65280" y="1379160"/>
              <a:ext cx="9822600" cy="507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200" y="1373760"/>
                <a:ext cx="9841680" cy="50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571999"/>
          </a:xfrm>
        </p:spPr>
        <p:txBody>
          <a:bodyPr>
            <a:normAutofit/>
          </a:bodyPr>
          <a:lstStyle/>
          <a:p>
            <a:r>
              <a:rPr lang="en-US" dirty="0"/>
              <a:t>Parameters </a:t>
            </a:r>
          </a:p>
          <a:p>
            <a:pPr lvl="1"/>
            <a:r>
              <a:rPr lang="en-US" dirty="0"/>
              <a:t>‘in’ is input – from client to server</a:t>
            </a:r>
          </a:p>
          <a:p>
            <a:pPr lvl="1"/>
            <a:r>
              <a:rPr lang="en-US" dirty="0"/>
              <a:t>‘out’ is output – from server to client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inout</a:t>
            </a:r>
            <a:r>
              <a:rPr lang="en-US" dirty="0"/>
              <a:t>’ – same parameter sent from client is used for output (similar to pass by reference)</a:t>
            </a:r>
          </a:p>
          <a:p>
            <a:r>
              <a:rPr lang="en-US" dirty="0"/>
              <a:t>Modules – Groups multiple interfaces together, with hierarchical naming (like Java packages)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System Defined</a:t>
            </a:r>
          </a:p>
          <a:p>
            <a:pPr lvl="2"/>
            <a:r>
              <a:rPr lang="en-US" dirty="0"/>
              <a:t>COMM_FAILURE</a:t>
            </a:r>
          </a:p>
          <a:p>
            <a:pPr lvl="2"/>
            <a:r>
              <a:rPr lang="en-US" dirty="0"/>
              <a:t>MARSHAL</a:t>
            </a:r>
          </a:p>
          <a:p>
            <a:pPr lvl="2"/>
            <a:r>
              <a:rPr lang="en-US" dirty="0"/>
              <a:t>BAD_PARAM</a:t>
            </a:r>
          </a:p>
          <a:p>
            <a:pPr lvl="2"/>
            <a:r>
              <a:rPr lang="en-US" dirty="0"/>
              <a:t>OBJECT_NOT_EXIST</a:t>
            </a:r>
          </a:p>
          <a:p>
            <a:pPr lvl="2"/>
            <a:r>
              <a:rPr lang="en-US" dirty="0"/>
              <a:t>TRASNIENT</a:t>
            </a:r>
          </a:p>
          <a:p>
            <a:pPr lvl="2"/>
            <a:r>
              <a:rPr lang="en-US" dirty="0"/>
              <a:t>UNKNOWN</a:t>
            </a:r>
          </a:p>
          <a:p>
            <a:pPr lvl="1"/>
            <a:r>
              <a:rPr lang="en-US" dirty="0"/>
              <a:t>User defined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Parameters, Modules and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CAD12-BA41-C04E-8A79-561B0B57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00201"/>
            <a:ext cx="4006850" cy="855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51240-9353-B744-9504-18A788EB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3090496"/>
            <a:ext cx="4006851" cy="1312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AA75-0295-6A4A-9239-E43A69A3B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08" y="5080000"/>
            <a:ext cx="5726142" cy="1130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35040" y="952200"/>
              <a:ext cx="10181520" cy="483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6040" y="943200"/>
                <a:ext cx="10199520" cy="48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8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6286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Structs as </a:t>
            </a:r>
            <a:r>
              <a:rPr lang="en-US" dirty="0" err="1"/>
              <a:t>params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used as in, out and </a:t>
            </a:r>
            <a:r>
              <a:rPr lang="en-US" dirty="0" err="1"/>
              <a:t>inout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Arrays as </a:t>
            </a:r>
            <a:r>
              <a:rPr lang="en-US" dirty="0" err="1"/>
              <a:t>params</a:t>
            </a:r>
            <a:endParaRPr lang="en-US" dirty="0"/>
          </a:p>
          <a:p>
            <a:pPr lvl="1"/>
            <a:r>
              <a:rPr lang="en-US" dirty="0"/>
              <a:t>No guarantee on array indexing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Sequence as </a:t>
            </a:r>
            <a:r>
              <a:rPr lang="en-US" dirty="0" err="1"/>
              <a:t>params</a:t>
            </a:r>
            <a:endParaRPr lang="en-US" dirty="0"/>
          </a:p>
          <a:p>
            <a:pPr lvl="1"/>
            <a:r>
              <a:rPr lang="en-US" dirty="0"/>
              <a:t>Sends only the data present in the sequence at the time of method call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Structs, Arrays and Sequences as </a:t>
            </a:r>
            <a:r>
              <a:rPr lang="en-US" dirty="0" err="1"/>
              <a:t>Params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36F6F-0CDC-E34F-98D8-E4F616F4C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14" y="1630043"/>
            <a:ext cx="2838089" cy="1794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CB8AC-2B9F-F140-A3BE-D25D7629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11" y="1638768"/>
            <a:ext cx="3727450" cy="846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DDD46E-1128-BA41-A8D5-C37F8E561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11" y="2577532"/>
            <a:ext cx="3914767" cy="846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BB089-7D1A-EC40-862C-FD2AD45C5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88144"/>
            <a:ext cx="4858574" cy="1593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B8EB6-C79C-2C40-A205-FE05AD28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314737"/>
            <a:ext cx="4628662" cy="1162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519480" y="1492200"/>
              <a:ext cx="11433600" cy="4953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960" y="1483920"/>
                <a:ext cx="11454480" cy="49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6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924061" cy="4571999"/>
          </a:xfrm>
        </p:spPr>
        <p:txBody>
          <a:bodyPr>
            <a:normAutofit/>
          </a:bodyPr>
          <a:lstStyle/>
          <a:p>
            <a:r>
              <a:rPr lang="en-US" dirty="0"/>
              <a:t>Attribute gets/sets a particular variable on the servant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remote procedure named </a:t>
            </a:r>
            <a:r>
              <a:rPr lang="en-US" dirty="0" err="1"/>
              <a:t>the_value</a:t>
            </a:r>
            <a:r>
              <a:rPr lang="en-US" dirty="0"/>
              <a:t> with no parameters passed, that returns a Short value</a:t>
            </a:r>
          </a:p>
          <a:p>
            <a:pPr lvl="1"/>
            <a:r>
              <a:rPr lang="en-US" dirty="0"/>
              <a:t>A remote procedure named </a:t>
            </a:r>
            <a:r>
              <a:rPr lang="en-US" dirty="0" err="1"/>
              <a:t>the_value</a:t>
            </a:r>
            <a:r>
              <a:rPr lang="en-US" dirty="0"/>
              <a:t> with a Short value passed as a parameter, that does not return any values (has a void value as the return value)</a:t>
            </a:r>
          </a:p>
          <a:p>
            <a:r>
              <a:rPr lang="en-US" dirty="0"/>
              <a:t>Not recommended to use as behavior is too dependent on network and language implementations.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746EE-7D44-F24B-A19C-12C65F6A6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62825"/>
            <a:ext cx="3060700" cy="1024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4360" y="1357200"/>
              <a:ext cx="9173520" cy="303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440" y="1349280"/>
                <a:ext cx="9190440" cy="30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7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 in IDL maps to package in Java</a:t>
            </a:r>
          </a:p>
          <a:p>
            <a:r>
              <a:rPr lang="en-US" dirty="0"/>
              <a:t>CORBA IDL types map to most Java types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to Boolean</a:t>
            </a:r>
          </a:p>
          <a:p>
            <a:pPr lvl="1"/>
            <a:r>
              <a:rPr lang="en-US" dirty="0"/>
              <a:t>octet to Byte</a:t>
            </a:r>
          </a:p>
          <a:p>
            <a:pPr lvl="1"/>
            <a:r>
              <a:rPr lang="en-US" dirty="0"/>
              <a:t>short to short</a:t>
            </a:r>
          </a:p>
          <a:p>
            <a:pPr lvl="1"/>
            <a:r>
              <a:rPr lang="en-US" dirty="0"/>
              <a:t>long to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long long to long</a:t>
            </a:r>
          </a:p>
          <a:p>
            <a:pPr lvl="1"/>
            <a:r>
              <a:rPr lang="en-US" dirty="0"/>
              <a:t>string to string</a:t>
            </a:r>
          </a:p>
          <a:p>
            <a:pPr lvl="1"/>
            <a:r>
              <a:rPr lang="en-US" dirty="0"/>
              <a:t>sequences and arrays to arrays</a:t>
            </a:r>
          </a:p>
          <a:p>
            <a:pPr lvl="1"/>
            <a:r>
              <a:rPr lang="en-US" dirty="0"/>
              <a:t>float to float</a:t>
            </a:r>
          </a:p>
          <a:p>
            <a:pPr lvl="1"/>
            <a:r>
              <a:rPr lang="en-US" dirty="0"/>
              <a:t>double to double</a:t>
            </a:r>
          </a:p>
          <a:p>
            <a:pPr lvl="1"/>
            <a:r>
              <a:rPr lang="en-US" dirty="0" err="1"/>
              <a:t>enums</a:t>
            </a:r>
            <a:r>
              <a:rPr lang="en-US" dirty="0"/>
              <a:t>, structs, unions and exceptions to Java classes</a:t>
            </a:r>
          </a:p>
          <a:p>
            <a:r>
              <a:rPr lang="en-US" dirty="0"/>
              <a:t>For user defined types in IDL, Java generates:</a:t>
            </a:r>
          </a:p>
          <a:p>
            <a:pPr lvl="1"/>
            <a:r>
              <a:rPr lang="en-US" dirty="0"/>
              <a:t>Helper class – manages read/write to CORBA I/O streams</a:t>
            </a:r>
          </a:p>
          <a:p>
            <a:pPr lvl="1"/>
            <a:r>
              <a:rPr lang="en-US" dirty="0"/>
              <a:t>Holder class – Implements out/</a:t>
            </a:r>
            <a:r>
              <a:rPr lang="en-US" dirty="0" err="1"/>
              <a:t>inout</a:t>
            </a:r>
            <a:r>
              <a:rPr lang="en-US" dirty="0"/>
              <a:t> parameters as a wrapper class, to hold their value (by reference) and pass it to Helper class streams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IDL to Java bindings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3680" y="2083680"/>
              <a:ext cx="6221520" cy="41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600" y="2078640"/>
                <a:ext cx="6239880" cy="41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7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/>
          </a:bodyPr>
          <a:lstStyle/>
          <a:p>
            <a:r>
              <a:rPr lang="en-US" dirty="0"/>
              <a:t>IDL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Java code (servant)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Example code – 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835CB-B60F-E746-9655-3BCE86B8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2" y="1527064"/>
            <a:ext cx="4172774" cy="1368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ADDA9-68C0-A744-ACAB-8CC742E7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2967841"/>
            <a:ext cx="4959441" cy="3710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40B61-D437-2F43-B870-093AF047D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929553"/>
            <a:ext cx="3740150" cy="108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01520" y="1478160"/>
              <a:ext cx="9784080" cy="504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920" y="1470240"/>
                <a:ext cx="9806400" cy="50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0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448061" cy="4571999"/>
          </a:xfrm>
        </p:spPr>
        <p:txBody>
          <a:bodyPr>
            <a:normAutofit/>
          </a:bodyPr>
          <a:lstStyle/>
          <a:p>
            <a:r>
              <a:rPr lang="en-US" dirty="0"/>
              <a:t>IDL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Java code (servant)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Language (IDL)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Example code – </a:t>
            </a:r>
            <a:r>
              <a:rPr lang="en-US" dirty="0" err="1"/>
              <a:t>inout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521CB-C410-A749-8DDA-2DCE7395E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1431317"/>
            <a:ext cx="4533900" cy="1373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E23D8-01AF-8044-A037-57AE5A45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2867162"/>
            <a:ext cx="4533900" cy="2038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4F3A49-7E88-3B48-A90E-9CD94370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1" y="4905236"/>
            <a:ext cx="6045966" cy="1647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22120" y="1339200"/>
              <a:ext cx="7037280" cy="510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120" y="1329840"/>
                <a:ext cx="7056000" cy="51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2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9362</TotalTime>
  <Words>513</Words>
  <Application>Microsoft Office PowerPoint</Application>
  <PresentationFormat>Widescreen</PresentationFormat>
  <Paragraphs>102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Interface Description Language (IDL)</vt:lpstr>
      <vt:lpstr>In this segment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Interface Description Language (IDL)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305</cp:revision>
  <dcterms:created xsi:type="dcterms:W3CDTF">2018-10-16T06:13:57Z</dcterms:created>
  <dcterms:modified xsi:type="dcterms:W3CDTF">2022-08-03T14:33:31Z</dcterms:modified>
</cp:coreProperties>
</file>